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89"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5143500" type="screen16x9"/>
  <p:notesSz cx="6858000" cy="9144000"/>
  <p:embeddedFontLst>
    <p:embeddedFont>
      <p:font typeface="Bebas Neue" panose="020B0606020202050201" pitchFamily="34" charset="77"/>
      <p:regular r:id="rId31"/>
    </p:embeddedFont>
    <p:embeddedFont>
      <p:font typeface="Libre Baskerville" panose="02000000000000000000" pitchFamily="2" charset="0"/>
      <p:regular r:id="rId32"/>
      <p:bold r:id="rId33"/>
      <p:italic r:id="rId34"/>
    </p:embeddedFont>
    <p:embeddedFont>
      <p:font typeface="Open Sans" panose="020B0606030504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B8247D-12EF-49B2-ADE3-8A80FADDFF87}">
  <a:tblStyle styleId="{B2B8247D-12EF-49B2-ADE3-8A80FADDFF8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48203"/>
  </p:normalViewPr>
  <p:slideViewPr>
    <p:cSldViewPr snapToGrid="0">
      <p:cViewPr varScale="1">
        <p:scale>
          <a:sx n="60" d="100"/>
          <a:sy n="60" d="100"/>
        </p:scale>
        <p:origin x="302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2157b0b2d3_0_15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2157b0b2d3_0_15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3f1dd0020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3f1dd0020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40410fb2b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40410fb2b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3e8d234ec5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3e8d234ec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3e8d234ec5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3e8d234ec5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3f832a752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3f832a752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40410fb2b2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40410fb2b2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3f832a752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23f832a752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3f832a752c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3f832a752c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3f832a752c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23f832a752c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3f832a752c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3f832a752c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2157b0b2d3_0_7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2157b0b2d3_0_7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3f832a752c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3f832a752c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3f832a752c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3f832a752c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4022bd8dc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24022bd8dc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3f832a752c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23f832a752c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41962ec8b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41962ec8b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3f832a752c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23f832a752c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3f832a752c_1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3f832a752c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3f832a752c_1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23f832a752c_1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2157b0b2d3_8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2157b0b2d3_8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2157b0b2d3_8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2157b0b2d3_8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2157b0b2d3_8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2157b0b2d3_8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2157b0b2d3_0_157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2157b0b2d3_0_15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2157b0b2d3_0_79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2157b0b2d3_0_79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2157b0b2d3_0_80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2157b0b2d3_0_8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3f1dd0020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3f1dd0020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Google Shape;54;p14"/>
          <p:cNvSpPr/>
          <p:nvPr/>
        </p:nvSpPr>
        <p:spPr>
          <a:xfrm>
            <a:off x="411475" y="409500"/>
            <a:ext cx="5535300" cy="4324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4"/>
          <p:cNvSpPr txBox="1">
            <a:spLocks noGrp="1"/>
          </p:cNvSpPr>
          <p:nvPr>
            <p:ph type="ctrTitle"/>
          </p:nvPr>
        </p:nvSpPr>
        <p:spPr>
          <a:xfrm>
            <a:off x="720000" y="1075544"/>
            <a:ext cx="4423500" cy="2237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91919"/>
              </a:buClr>
              <a:buSzPts val="5200"/>
              <a:buNone/>
              <a:defRPr sz="85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56" name="Google Shape;56;p14"/>
          <p:cNvSpPr txBox="1">
            <a:spLocks noGrp="1"/>
          </p:cNvSpPr>
          <p:nvPr>
            <p:ph type="subTitle" idx="1"/>
          </p:nvPr>
        </p:nvSpPr>
        <p:spPr>
          <a:xfrm>
            <a:off x="720001" y="3658456"/>
            <a:ext cx="4423500" cy="409500"/>
          </a:xfrm>
          <a:prstGeom prst="rect">
            <a:avLst/>
          </a:prstGeom>
          <a:solidFill>
            <a:schemeClr val="dk1"/>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solidFill>
                  <a:schemeClr val="lt2"/>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7" name="Google Shape;57;p14"/>
          <p:cNvSpPr txBox="1">
            <a:spLocks noGrp="1"/>
          </p:cNvSpPr>
          <p:nvPr>
            <p:ph type="subTitle" idx="2"/>
          </p:nvPr>
        </p:nvSpPr>
        <p:spPr>
          <a:xfrm>
            <a:off x="0" y="232100"/>
            <a:ext cx="1898100" cy="3432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SzPts val="1400"/>
              <a:buNone/>
              <a:defRPr sz="1600">
                <a:latin typeface="Bebas Neue"/>
                <a:ea typeface="Bebas Neue"/>
                <a:cs typeface="Bebas Neue"/>
                <a:sym typeface="Bebas Neu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8" name="Google Shape;58;p14"/>
          <p:cNvSpPr>
            <a:spLocks noGrp="1"/>
          </p:cNvSpPr>
          <p:nvPr>
            <p:ph type="pic" idx="3"/>
          </p:nvPr>
        </p:nvSpPr>
        <p:spPr>
          <a:xfrm>
            <a:off x="5567250" y="0"/>
            <a:ext cx="3575700" cy="51435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15"/>
          <p:cNvSpPr/>
          <p:nvPr/>
        </p:nvSpPr>
        <p:spPr>
          <a:xfrm>
            <a:off x="3342475" y="409500"/>
            <a:ext cx="5297100" cy="4324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5"/>
          <p:cNvSpPr txBox="1">
            <a:spLocks noGrp="1"/>
          </p:cNvSpPr>
          <p:nvPr>
            <p:ph type="title"/>
          </p:nvPr>
        </p:nvSpPr>
        <p:spPr>
          <a:xfrm>
            <a:off x="4054800" y="2365200"/>
            <a:ext cx="4369200" cy="91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2" name="Google Shape;62;p15"/>
          <p:cNvSpPr txBox="1">
            <a:spLocks noGrp="1"/>
          </p:cNvSpPr>
          <p:nvPr>
            <p:ph type="title" idx="2" hasCustomPrompt="1"/>
          </p:nvPr>
        </p:nvSpPr>
        <p:spPr>
          <a:xfrm>
            <a:off x="6595200" y="1131300"/>
            <a:ext cx="18288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3" name="Google Shape;63;p15"/>
          <p:cNvSpPr txBox="1">
            <a:spLocks noGrp="1"/>
          </p:cNvSpPr>
          <p:nvPr>
            <p:ph type="subTitle" idx="1"/>
          </p:nvPr>
        </p:nvSpPr>
        <p:spPr>
          <a:xfrm>
            <a:off x="4281375" y="3671700"/>
            <a:ext cx="4142700" cy="3405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 name="Google Shape;64;p15"/>
          <p:cNvSpPr>
            <a:spLocks noGrp="1"/>
          </p:cNvSpPr>
          <p:nvPr>
            <p:ph type="pic" idx="3"/>
          </p:nvPr>
        </p:nvSpPr>
        <p:spPr>
          <a:xfrm>
            <a:off x="0" y="0"/>
            <a:ext cx="3664500" cy="5143500"/>
          </a:xfrm>
          <a:prstGeom prst="rect">
            <a:avLst/>
          </a:prstGeom>
          <a:noFill/>
          <a:ln>
            <a:noFill/>
          </a:ln>
        </p:spPr>
      </p:sp>
      <p:sp>
        <p:nvSpPr>
          <p:cNvPr id="65" name="Google Shape;65;p15"/>
          <p:cNvSpPr txBox="1">
            <a:spLocks noGrp="1"/>
          </p:cNvSpPr>
          <p:nvPr>
            <p:ph type="subTitle" idx="4"/>
          </p:nvPr>
        </p:nvSpPr>
        <p:spPr>
          <a:xfrm>
            <a:off x="7245900" y="232100"/>
            <a:ext cx="1898100" cy="3432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SzPts val="1400"/>
              <a:buNone/>
              <a:defRPr sz="1600">
                <a:latin typeface="Bebas Neue"/>
                <a:ea typeface="Bebas Neue"/>
                <a:cs typeface="Bebas Neue"/>
                <a:sym typeface="Bebas Neu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
        <p:cNvGrpSpPr/>
        <p:nvPr/>
      </p:nvGrpSpPr>
      <p:grpSpPr>
        <a:xfrm>
          <a:off x="0" y="0"/>
          <a:ext cx="0" cy="0"/>
          <a:chOff x="0" y="0"/>
          <a:chExt cx="0" cy="0"/>
        </a:xfrm>
      </p:grpSpPr>
      <p:sp>
        <p:nvSpPr>
          <p:cNvPr id="67" name="Google Shape;67;p16"/>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250"/>
            </a:lvl1pPr>
            <a:lvl2pPr marL="914400" lvl="1" indent="-317500" rtl="0">
              <a:lnSpc>
                <a:spcPct val="115000"/>
              </a:lnSpc>
              <a:spcBef>
                <a:spcPts val="0"/>
              </a:spcBef>
              <a:spcAft>
                <a:spcPts val="0"/>
              </a:spcAft>
              <a:buSzPts val="1400"/>
              <a:buFont typeface="Arial"/>
              <a:buChar char="○"/>
              <a:defRPr/>
            </a:lvl2pPr>
            <a:lvl3pPr marL="1371600" lvl="2" indent="-317500" rtl="0">
              <a:lnSpc>
                <a:spcPct val="115000"/>
              </a:lnSpc>
              <a:spcBef>
                <a:spcPts val="0"/>
              </a:spcBef>
              <a:spcAft>
                <a:spcPts val="0"/>
              </a:spcAft>
              <a:buSzPts val="1400"/>
              <a:buFont typeface="Arial"/>
              <a:buChar char="■"/>
              <a:defRPr/>
            </a:lvl3pPr>
            <a:lvl4pPr marL="1828800" lvl="3" indent="-317500" rtl="0">
              <a:lnSpc>
                <a:spcPct val="115000"/>
              </a:lnSpc>
              <a:spcBef>
                <a:spcPts val="0"/>
              </a:spcBef>
              <a:spcAft>
                <a:spcPts val="0"/>
              </a:spcAft>
              <a:buSzPts val="1400"/>
              <a:buFont typeface="Arial"/>
              <a:buChar char="●"/>
              <a:defRPr/>
            </a:lvl4pPr>
            <a:lvl5pPr marL="2286000" lvl="4" indent="-317500" rtl="0">
              <a:lnSpc>
                <a:spcPct val="115000"/>
              </a:lnSpc>
              <a:spcBef>
                <a:spcPts val="0"/>
              </a:spcBef>
              <a:spcAft>
                <a:spcPts val="0"/>
              </a:spcAft>
              <a:buSzPts val="1400"/>
              <a:buFont typeface="Arial"/>
              <a:buChar char="○"/>
              <a:defRPr/>
            </a:lvl5pPr>
            <a:lvl6pPr marL="2743200" lvl="5" indent="-317500" rtl="0">
              <a:lnSpc>
                <a:spcPct val="115000"/>
              </a:lnSpc>
              <a:spcBef>
                <a:spcPts val="0"/>
              </a:spcBef>
              <a:spcAft>
                <a:spcPts val="0"/>
              </a:spcAft>
              <a:buSzPts val="1400"/>
              <a:buFont typeface="Arial"/>
              <a:buChar char="■"/>
              <a:defRPr/>
            </a:lvl6pPr>
            <a:lvl7pPr marL="3200400" lvl="6" indent="-317500" rtl="0">
              <a:lnSpc>
                <a:spcPct val="115000"/>
              </a:lnSpc>
              <a:spcBef>
                <a:spcPts val="0"/>
              </a:spcBef>
              <a:spcAft>
                <a:spcPts val="0"/>
              </a:spcAft>
              <a:buSzPts val="1400"/>
              <a:buFont typeface="Arial"/>
              <a:buChar char="●"/>
              <a:defRPr/>
            </a:lvl7pPr>
            <a:lvl8pPr marL="3657600" lvl="7" indent="-317500" rtl="0">
              <a:lnSpc>
                <a:spcPct val="115000"/>
              </a:lnSpc>
              <a:spcBef>
                <a:spcPts val="0"/>
              </a:spcBef>
              <a:spcAft>
                <a:spcPts val="0"/>
              </a:spcAft>
              <a:buSzPts val="1400"/>
              <a:buFont typeface="Arial"/>
              <a:buChar char="○"/>
              <a:defRPr/>
            </a:lvl8pPr>
            <a:lvl9pPr marL="4114800" lvl="8" indent="-317500" rtl="0">
              <a:lnSpc>
                <a:spcPct val="115000"/>
              </a:lnSpc>
              <a:spcBef>
                <a:spcPts val="0"/>
              </a:spcBef>
              <a:spcAft>
                <a:spcPts val="0"/>
              </a:spcAft>
              <a:buSzPts val="1400"/>
              <a:buFont typeface="Arial"/>
              <a:buChar char="■"/>
              <a:defRPr/>
            </a:lvl9pPr>
          </a:lstStyle>
          <a:p>
            <a:endParaRPr/>
          </a:p>
        </p:txBody>
      </p:sp>
      <p:sp>
        <p:nvSpPr>
          <p:cNvPr id="68" name="Google Shape;68;p16"/>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highlight>
                  <a:schemeClr val="lt1"/>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7"/>
          <p:cNvSpPr txBox="1">
            <a:spLocks noGrp="1"/>
          </p:cNvSpPr>
          <p:nvPr>
            <p:ph type="subTitle" idx="1"/>
          </p:nvPr>
        </p:nvSpPr>
        <p:spPr>
          <a:xfrm>
            <a:off x="720000" y="1563750"/>
            <a:ext cx="3460200" cy="279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7"/>
          <p:cNvSpPr txBox="1">
            <a:spLocks noGrp="1"/>
          </p:cNvSpPr>
          <p:nvPr>
            <p:ph type="subTitle" idx="2"/>
          </p:nvPr>
        </p:nvSpPr>
        <p:spPr>
          <a:xfrm>
            <a:off x="4963805" y="1563750"/>
            <a:ext cx="3460200" cy="279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17"/>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highlight>
                  <a:schemeClr val="lt1"/>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highlight>
                  <a:schemeClr val="lt1"/>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19"/>
          <p:cNvSpPr/>
          <p:nvPr/>
        </p:nvSpPr>
        <p:spPr>
          <a:xfrm>
            <a:off x="411475" y="409500"/>
            <a:ext cx="5297100" cy="4324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9"/>
          <p:cNvSpPr>
            <a:spLocks noGrp="1"/>
          </p:cNvSpPr>
          <p:nvPr>
            <p:ph type="pic" idx="2"/>
          </p:nvPr>
        </p:nvSpPr>
        <p:spPr>
          <a:xfrm>
            <a:off x="5567250" y="0"/>
            <a:ext cx="3576900" cy="5067300"/>
          </a:xfrm>
          <a:prstGeom prst="rect">
            <a:avLst/>
          </a:prstGeom>
          <a:noFill/>
          <a:ln>
            <a:noFill/>
          </a:ln>
        </p:spPr>
      </p:sp>
      <p:sp>
        <p:nvSpPr>
          <p:cNvPr id="78" name="Google Shape;78;p19"/>
          <p:cNvSpPr txBox="1">
            <a:spLocks noGrp="1"/>
          </p:cNvSpPr>
          <p:nvPr>
            <p:ph type="body" idx="1"/>
          </p:nvPr>
        </p:nvSpPr>
        <p:spPr>
          <a:xfrm>
            <a:off x="912450" y="1988775"/>
            <a:ext cx="4059300" cy="1902600"/>
          </a:xfrm>
          <a:prstGeom prst="rect">
            <a:avLst/>
          </a:prstGeom>
        </p:spPr>
        <p:txBody>
          <a:bodyPr spcFirstLastPara="1" wrap="square" lIns="91425" tIns="91425" rIns="91425" bIns="91425" anchor="ctr" anchorCtr="0">
            <a:noAutofit/>
          </a:bodyPr>
          <a:lstStyle>
            <a:lvl1pPr marL="457200" lvl="0" indent="-279400" rtl="0">
              <a:spcBef>
                <a:spcPts val="0"/>
              </a:spcBef>
              <a:spcAft>
                <a:spcPts val="0"/>
              </a:spcAft>
              <a:buClr>
                <a:srgbClr val="999999"/>
              </a:buClr>
              <a:buSzPts val="800"/>
              <a:buFont typeface="Open Sans"/>
              <a:buChar char="●"/>
              <a:defRPr sz="1300">
                <a:solidFill>
                  <a:srgbClr val="434343"/>
                </a:solidFill>
              </a:defRPr>
            </a:lvl1pPr>
            <a:lvl2pPr marL="914400" lvl="1" indent="-279400" rtl="0">
              <a:lnSpc>
                <a:spcPct val="100000"/>
              </a:lnSpc>
              <a:spcBef>
                <a:spcPts val="0"/>
              </a:spcBef>
              <a:spcAft>
                <a:spcPts val="0"/>
              </a:spcAft>
              <a:buClr>
                <a:srgbClr val="999999"/>
              </a:buClr>
              <a:buSzPts val="800"/>
              <a:buFont typeface="Open Sans"/>
              <a:buChar char="○"/>
              <a:defRPr>
                <a:solidFill>
                  <a:srgbClr val="434343"/>
                </a:solidFill>
              </a:defRPr>
            </a:lvl2pPr>
            <a:lvl3pPr marL="1371600" lvl="2" indent="-279400" rtl="0">
              <a:lnSpc>
                <a:spcPct val="100000"/>
              </a:lnSpc>
              <a:spcBef>
                <a:spcPts val="0"/>
              </a:spcBef>
              <a:spcAft>
                <a:spcPts val="0"/>
              </a:spcAft>
              <a:buClr>
                <a:srgbClr val="999999"/>
              </a:buClr>
              <a:buSzPts val="800"/>
              <a:buFont typeface="Open Sans"/>
              <a:buChar char="■"/>
              <a:defRPr>
                <a:solidFill>
                  <a:srgbClr val="434343"/>
                </a:solidFill>
              </a:defRPr>
            </a:lvl3pPr>
            <a:lvl4pPr marL="1828800" lvl="3" indent="-279400" rtl="0">
              <a:lnSpc>
                <a:spcPct val="100000"/>
              </a:lnSpc>
              <a:spcBef>
                <a:spcPts val="0"/>
              </a:spcBef>
              <a:spcAft>
                <a:spcPts val="0"/>
              </a:spcAft>
              <a:buClr>
                <a:srgbClr val="999999"/>
              </a:buClr>
              <a:buSzPts val="800"/>
              <a:buFont typeface="Open Sans"/>
              <a:buChar char="●"/>
              <a:defRPr>
                <a:solidFill>
                  <a:srgbClr val="434343"/>
                </a:solidFill>
              </a:defRPr>
            </a:lvl4pPr>
            <a:lvl5pPr marL="2286000" lvl="4" indent="-304800" rtl="0">
              <a:lnSpc>
                <a:spcPct val="100000"/>
              </a:lnSpc>
              <a:spcBef>
                <a:spcPts val="0"/>
              </a:spcBef>
              <a:spcAft>
                <a:spcPts val="0"/>
              </a:spcAft>
              <a:buClr>
                <a:srgbClr val="999999"/>
              </a:buClr>
              <a:buSzPts val="1200"/>
              <a:buFont typeface="Open Sans"/>
              <a:buChar char="○"/>
              <a:defRPr>
                <a:solidFill>
                  <a:srgbClr val="434343"/>
                </a:solidFill>
              </a:defRPr>
            </a:lvl5pPr>
            <a:lvl6pPr marL="2743200" lvl="5" indent="-304800" rtl="0">
              <a:lnSpc>
                <a:spcPct val="100000"/>
              </a:lnSpc>
              <a:spcBef>
                <a:spcPts val="0"/>
              </a:spcBef>
              <a:spcAft>
                <a:spcPts val="0"/>
              </a:spcAft>
              <a:buClr>
                <a:srgbClr val="999999"/>
              </a:buClr>
              <a:buSzPts val="1200"/>
              <a:buFont typeface="Open Sans"/>
              <a:buChar char="■"/>
              <a:defRPr>
                <a:solidFill>
                  <a:srgbClr val="434343"/>
                </a:solidFill>
              </a:defRPr>
            </a:lvl6pPr>
            <a:lvl7pPr marL="3200400" lvl="6" indent="-273050" rtl="0">
              <a:lnSpc>
                <a:spcPct val="100000"/>
              </a:lnSpc>
              <a:spcBef>
                <a:spcPts val="0"/>
              </a:spcBef>
              <a:spcAft>
                <a:spcPts val="0"/>
              </a:spcAft>
              <a:buClr>
                <a:srgbClr val="999999"/>
              </a:buClr>
              <a:buSzPts val="700"/>
              <a:buFont typeface="Open Sans"/>
              <a:buChar char="●"/>
              <a:defRPr>
                <a:solidFill>
                  <a:srgbClr val="434343"/>
                </a:solidFill>
              </a:defRPr>
            </a:lvl7pPr>
            <a:lvl8pPr marL="3657600" lvl="7" indent="-273050" rtl="0">
              <a:lnSpc>
                <a:spcPct val="100000"/>
              </a:lnSpc>
              <a:spcBef>
                <a:spcPts val="0"/>
              </a:spcBef>
              <a:spcAft>
                <a:spcPts val="0"/>
              </a:spcAft>
              <a:buClr>
                <a:srgbClr val="999999"/>
              </a:buClr>
              <a:buSzPts val="700"/>
              <a:buFont typeface="Open Sans"/>
              <a:buChar char="○"/>
              <a:defRPr>
                <a:solidFill>
                  <a:srgbClr val="434343"/>
                </a:solidFill>
              </a:defRPr>
            </a:lvl8pPr>
            <a:lvl9pPr marL="4114800" lvl="8" indent="-266700" rtl="0">
              <a:lnSpc>
                <a:spcPct val="100000"/>
              </a:lnSpc>
              <a:spcBef>
                <a:spcPts val="0"/>
              </a:spcBef>
              <a:spcAft>
                <a:spcPts val="0"/>
              </a:spcAft>
              <a:buClr>
                <a:srgbClr val="999999"/>
              </a:buClr>
              <a:buSzPts val="600"/>
              <a:buFont typeface="Open Sans"/>
              <a:buChar char="■"/>
              <a:defRPr>
                <a:solidFill>
                  <a:srgbClr val="434343"/>
                </a:solidFill>
              </a:defRPr>
            </a:lvl9pPr>
          </a:lstStyle>
          <a:p>
            <a:endParaRPr/>
          </a:p>
        </p:txBody>
      </p:sp>
      <p:sp>
        <p:nvSpPr>
          <p:cNvPr id="79" name="Google Shape;79;p19"/>
          <p:cNvSpPr txBox="1">
            <a:spLocks noGrp="1"/>
          </p:cNvSpPr>
          <p:nvPr>
            <p:ph type="title"/>
          </p:nvPr>
        </p:nvSpPr>
        <p:spPr>
          <a:xfrm>
            <a:off x="912450" y="1235650"/>
            <a:ext cx="40593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rgbClr val="2D2A2A"/>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19"/>
          <p:cNvSpPr txBox="1">
            <a:spLocks noGrp="1"/>
          </p:cNvSpPr>
          <p:nvPr>
            <p:ph type="subTitle" idx="3"/>
          </p:nvPr>
        </p:nvSpPr>
        <p:spPr>
          <a:xfrm>
            <a:off x="0" y="232100"/>
            <a:ext cx="1898100" cy="3432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SzPts val="1400"/>
              <a:buNone/>
              <a:defRPr sz="1600">
                <a:latin typeface="Bebas Neue"/>
                <a:ea typeface="Bebas Neue"/>
                <a:cs typeface="Bebas Neue"/>
                <a:sym typeface="Bebas Neu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1"/>
        <p:cNvGrpSpPr/>
        <p:nvPr/>
      </p:nvGrpSpPr>
      <p:grpSpPr>
        <a:xfrm>
          <a:off x="0" y="0"/>
          <a:ext cx="0" cy="0"/>
          <a:chOff x="0" y="0"/>
          <a:chExt cx="0" cy="0"/>
        </a:xfrm>
      </p:grpSpPr>
      <p:sp>
        <p:nvSpPr>
          <p:cNvPr id="82" name="Google Shape;82;p20"/>
          <p:cNvSpPr/>
          <p:nvPr/>
        </p:nvSpPr>
        <p:spPr>
          <a:xfrm>
            <a:off x="3342475" y="409500"/>
            <a:ext cx="5297100" cy="4324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0"/>
          <p:cNvSpPr txBox="1">
            <a:spLocks noGrp="1"/>
          </p:cNvSpPr>
          <p:nvPr>
            <p:ph type="title"/>
          </p:nvPr>
        </p:nvSpPr>
        <p:spPr>
          <a:xfrm>
            <a:off x="3792600" y="1233250"/>
            <a:ext cx="4631400" cy="267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84" name="Google Shape;84;p20"/>
          <p:cNvSpPr>
            <a:spLocks noGrp="1"/>
          </p:cNvSpPr>
          <p:nvPr>
            <p:ph type="pic" idx="2"/>
          </p:nvPr>
        </p:nvSpPr>
        <p:spPr>
          <a:xfrm flipH="1">
            <a:off x="0" y="-8325"/>
            <a:ext cx="3576900" cy="5143500"/>
          </a:xfrm>
          <a:prstGeom prst="rect">
            <a:avLst/>
          </a:prstGeom>
          <a:noFill/>
          <a:ln>
            <a:noFill/>
          </a:ln>
        </p:spPr>
      </p:sp>
      <p:sp>
        <p:nvSpPr>
          <p:cNvPr id="85" name="Google Shape;85;p20"/>
          <p:cNvSpPr txBox="1">
            <a:spLocks noGrp="1"/>
          </p:cNvSpPr>
          <p:nvPr>
            <p:ph type="subTitle" idx="1"/>
          </p:nvPr>
        </p:nvSpPr>
        <p:spPr>
          <a:xfrm>
            <a:off x="7246050" y="232100"/>
            <a:ext cx="1898100" cy="3432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SzPts val="1400"/>
              <a:buNone/>
              <a:defRPr sz="1600">
                <a:latin typeface="Bebas Neue"/>
                <a:ea typeface="Bebas Neue"/>
                <a:cs typeface="Bebas Neue"/>
                <a:sym typeface="Bebas Neu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21"/>
          <p:cNvSpPr/>
          <p:nvPr/>
        </p:nvSpPr>
        <p:spPr>
          <a:xfrm>
            <a:off x="411475" y="409500"/>
            <a:ext cx="5297100" cy="4324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1"/>
          <p:cNvSpPr txBox="1">
            <a:spLocks noGrp="1"/>
          </p:cNvSpPr>
          <p:nvPr>
            <p:ph type="title"/>
          </p:nvPr>
        </p:nvSpPr>
        <p:spPr>
          <a:xfrm>
            <a:off x="921625" y="1302450"/>
            <a:ext cx="3852000" cy="1517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2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9" name="Google Shape;89;p21"/>
          <p:cNvSpPr txBox="1">
            <a:spLocks noGrp="1"/>
          </p:cNvSpPr>
          <p:nvPr>
            <p:ph type="subTitle" idx="1"/>
          </p:nvPr>
        </p:nvSpPr>
        <p:spPr>
          <a:xfrm>
            <a:off x="921650" y="2972550"/>
            <a:ext cx="3852000" cy="944700"/>
          </a:xfrm>
          <a:prstGeom prst="rect">
            <a:avLst/>
          </a:prstGeom>
          <a:solidFill>
            <a:schemeClr val="dk1"/>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21"/>
          <p:cNvSpPr>
            <a:spLocks noGrp="1"/>
          </p:cNvSpPr>
          <p:nvPr>
            <p:ph type="pic" idx="2"/>
          </p:nvPr>
        </p:nvSpPr>
        <p:spPr>
          <a:xfrm>
            <a:off x="5567250" y="-8325"/>
            <a:ext cx="3576900" cy="5143500"/>
          </a:xfrm>
          <a:prstGeom prst="rect">
            <a:avLst/>
          </a:prstGeom>
          <a:noFill/>
          <a:ln>
            <a:noFill/>
          </a:ln>
        </p:spPr>
      </p:sp>
      <p:sp>
        <p:nvSpPr>
          <p:cNvPr id="91" name="Google Shape;91;p21"/>
          <p:cNvSpPr txBox="1">
            <a:spLocks noGrp="1"/>
          </p:cNvSpPr>
          <p:nvPr>
            <p:ph type="subTitle" idx="3"/>
          </p:nvPr>
        </p:nvSpPr>
        <p:spPr>
          <a:xfrm>
            <a:off x="0" y="232100"/>
            <a:ext cx="1898100" cy="3432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SzPts val="1400"/>
              <a:buNone/>
              <a:defRPr sz="1600">
                <a:latin typeface="Bebas Neue"/>
                <a:ea typeface="Bebas Neue"/>
                <a:cs typeface="Bebas Neue"/>
                <a:sym typeface="Bebas Neu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2"/>
        <p:cNvGrpSpPr/>
        <p:nvPr/>
      </p:nvGrpSpPr>
      <p:grpSpPr>
        <a:xfrm>
          <a:off x="0" y="0"/>
          <a:ext cx="0" cy="0"/>
          <a:chOff x="0" y="0"/>
          <a:chExt cx="0" cy="0"/>
        </a:xfrm>
      </p:grpSpPr>
      <p:sp>
        <p:nvSpPr>
          <p:cNvPr id="93" name="Google Shape;93;p22"/>
          <p:cNvSpPr txBox="1">
            <a:spLocks noGrp="1"/>
          </p:cNvSpPr>
          <p:nvPr>
            <p:ph type="title"/>
          </p:nvPr>
        </p:nvSpPr>
        <p:spPr>
          <a:xfrm>
            <a:off x="1235425" y="2285400"/>
            <a:ext cx="6673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a:highlight>
                  <a:schemeClr val="dk2"/>
                </a:highlight>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4"/>
        <p:cNvGrpSpPr/>
        <p:nvPr/>
      </p:nvGrpSpPr>
      <p:grpSpPr>
        <a:xfrm>
          <a:off x="0" y="0"/>
          <a:ext cx="0" cy="0"/>
          <a:chOff x="0" y="0"/>
          <a:chExt cx="0" cy="0"/>
        </a:xfrm>
      </p:grpSpPr>
      <p:sp>
        <p:nvSpPr>
          <p:cNvPr id="95" name="Google Shape;95;p23"/>
          <p:cNvSpPr/>
          <p:nvPr/>
        </p:nvSpPr>
        <p:spPr>
          <a:xfrm>
            <a:off x="411475" y="409500"/>
            <a:ext cx="8234100" cy="4324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3"/>
          <p:cNvSpPr txBox="1">
            <a:spLocks noGrp="1"/>
          </p:cNvSpPr>
          <p:nvPr>
            <p:ph type="title" hasCustomPrompt="1"/>
          </p:nvPr>
        </p:nvSpPr>
        <p:spPr>
          <a:xfrm>
            <a:off x="1614450" y="1449400"/>
            <a:ext cx="5915100" cy="151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0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97" name="Google Shape;97;p23"/>
          <p:cNvSpPr txBox="1">
            <a:spLocks noGrp="1"/>
          </p:cNvSpPr>
          <p:nvPr>
            <p:ph type="subTitle" idx="1"/>
          </p:nvPr>
        </p:nvSpPr>
        <p:spPr>
          <a:xfrm>
            <a:off x="1736550" y="3092900"/>
            <a:ext cx="5670900" cy="4488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solidFill>
                  <a:schemeClr val="lt2"/>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8" name="Google Shape;98;p23"/>
          <p:cNvSpPr txBox="1">
            <a:spLocks noGrp="1"/>
          </p:cNvSpPr>
          <p:nvPr>
            <p:ph type="subTitle" idx="2"/>
          </p:nvPr>
        </p:nvSpPr>
        <p:spPr>
          <a:xfrm flipH="1">
            <a:off x="0" y="232100"/>
            <a:ext cx="1898100" cy="3432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SzPts val="1400"/>
              <a:buNone/>
              <a:defRPr sz="1600">
                <a:latin typeface="Bebas Neue"/>
                <a:ea typeface="Bebas Neue"/>
                <a:cs typeface="Bebas Neue"/>
                <a:sym typeface="Bebas Neu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99"/>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00"/>
        <p:cNvGrpSpPr/>
        <p:nvPr/>
      </p:nvGrpSpPr>
      <p:grpSpPr>
        <a:xfrm>
          <a:off x="0" y="0"/>
          <a:ext cx="0" cy="0"/>
          <a:chOff x="0" y="0"/>
          <a:chExt cx="0" cy="0"/>
        </a:xfrm>
      </p:grpSpPr>
      <p:sp>
        <p:nvSpPr>
          <p:cNvPr id="101" name="Google Shape;101;p25"/>
          <p:cNvSpPr>
            <a:spLocks noGrp="1"/>
          </p:cNvSpPr>
          <p:nvPr>
            <p:ph type="pic" idx="2"/>
          </p:nvPr>
        </p:nvSpPr>
        <p:spPr>
          <a:xfrm>
            <a:off x="5567250" y="-8325"/>
            <a:ext cx="3576900" cy="5143500"/>
          </a:xfrm>
          <a:prstGeom prst="rect">
            <a:avLst/>
          </a:prstGeom>
          <a:noFill/>
          <a:ln>
            <a:noFill/>
          </a:ln>
        </p:spPr>
      </p:sp>
      <p:sp>
        <p:nvSpPr>
          <p:cNvPr id="102" name="Google Shape;102;p25"/>
          <p:cNvSpPr txBox="1">
            <a:spLocks noGrp="1"/>
          </p:cNvSpPr>
          <p:nvPr>
            <p:ph type="subTitle" idx="1"/>
          </p:nvPr>
        </p:nvSpPr>
        <p:spPr>
          <a:xfrm>
            <a:off x="720021" y="1677888"/>
            <a:ext cx="44757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200" i="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03" name="Google Shape;103;p25"/>
          <p:cNvSpPr txBox="1">
            <a:spLocks noGrp="1"/>
          </p:cNvSpPr>
          <p:nvPr>
            <p:ph type="subTitle" idx="3"/>
          </p:nvPr>
        </p:nvSpPr>
        <p:spPr>
          <a:xfrm>
            <a:off x="720021" y="3136213"/>
            <a:ext cx="44757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200" i="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04" name="Google Shape;104;p25"/>
          <p:cNvSpPr txBox="1">
            <a:spLocks noGrp="1"/>
          </p:cNvSpPr>
          <p:nvPr>
            <p:ph type="subTitle" idx="4"/>
          </p:nvPr>
        </p:nvSpPr>
        <p:spPr>
          <a:xfrm>
            <a:off x="720000" y="2058888"/>
            <a:ext cx="4475700" cy="8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25"/>
          <p:cNvSpPr txBox="1">
            <a:spLocks noGrp="1"/>
          </p:cNvSpPr>
          <p:nvPr>
            <p:ph type="subTitle" idx="5"/>
          </p:nvPr>
        </p:nvSpPr>
        <p:spPr>
          <a:xfrm>
            <a:off x="720000" y="3517213"/>
            <a:ext cx="4475700" cy="8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25"/>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highlight>
                  <a:schemeClr val="lt1"/>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720000" y="1718597"/>
            <a:ext cx="2350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200" i="1">
                <a:solidFill>
                  <a:srgbClr val="2D2A2A"/>
                </a:solidFill>
                <a:latin typeface="Libre Baskerville"/>
                <a:ea typeface="Libre Baskerville"/>
                <a:cs typeface="Libre Baskerville"/>
                <a:sym typeface="Libre Baskervill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9" name="Google Shape;109;p26"/>
          <p:cNvSpPr txBox="1">
            <a:spLocks noGrp="1"/>
          </p:cNvSpPr>
          <p:nvPr>
            <p:ph type="title" idx="2" hasCustomPrompt="1"/>
          </p:nvPr>
        </p:nvSpPr>
        <p:spPr>
          <a:xfrm>
            <a:off x="720000" y="1216275"/>
            <a:ext cx="1283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highlight>
                  <a:schemeClr val="dk2"/>
                </a:high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26"/>
          <p:cNvSpPr txBox="1">
            <a:spLocks noGrp="1"/>
          </p:cNvSpPr>
          <p:nvPr>
            <p:ph type="subTitle" idx="1"/>
          </p:nvPr>
        </p:nvSpPr>
        <p:spPr>
          <a:xfrm>
            <a:off x="720000" y="2170097"/>
            <a:ext cx="23508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 name="Google Shape;111;p26"/>
          <p:cNvSpPr txBox="1">
            <a:spLocks noGrp="1"/>
          </p:cNvSpPr>
          <p:nvPr>
            <p:ph type="title" idx="3"/>
          </p:nvPr>
        </p:nvSpPr>
        <p:spPr>
          <a:xfrm>
            <a:off x="3396597" y="1718597"/>
            <a:ext cx="2350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200" i="1">
                <a:solidFill>
                  <a:srgbClr val="2D2A2A"/>
                </a:solidFill>
                <a:latin typeface="Libre Baskerville"/>
                <a:ea typeface="Libre Baskerville"/>
                <a:cs typeface="Libre Baskerville"/>
                <a:sym typeface="Libre Baskervill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2" name="Google Shape;112;p26"/>
          <p:cNvSpPr txBox="1">
            <a:spLocks noGrp="1"/>
          </p:cNvSpPr>
          <p:nvPr>
            <p:ph type="title" idx="4" hasCustomPrompt="1"/>
          </p:nvPr>
        </p:nvSpPr>
        <p:spPr>
          <a:xfrm>
            <a:off x="3396597" y="1216275"/>
            <a:ext cx="1283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highlight>
                  <a:schemeClr val="dk2"/>
                </a:high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 name="Google Shape;113;p26"/>
          <p:cNvSpPr txBox="1">
            <a:spLocks noGrp="1"/>
          </p:cNvSpPr>
          <p:nvPr>
            <p:ph type="subTitle" idx="5"/>
          </p:nvPr>
        </p:nvSpPr>
        <p:spPr>
          <a:xfrm>
            <a:off x="3396597" y="2170097"/>
            <a:ext cx="23508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26"/>
          <p:cNvSpPr txBox="1">
            <a:spLocks noGrp="1"/>
          </p:cNvSpPr>
          <p:nvPr>
            <p:ph type="title" idx="6"/>
          </p:nvPr>
        </p:nvSpPr>
        <p:spPr>
          <a:xfrm>
            <a:off x="6073194" y="1718597"/>
            <a:ext cx="2350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200" i="1">
                <a:solidFill>
                  <a:srgbClr val="2D2A2A"/>
                </a:solidFill>
                <a:latin typeface="Libre Baskerville"/>
                <a:ea typeface="Libre Baskerville"/>
                <a:cs typeface="Libre Baskerville"/>
                <a:sym typeface="Libre Baskervill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5" name="Google Shape;115;p26"/>
          <p:cNvSpPr txBox="1">
            <a:spLocks noGrp="1"/>
          </p:cNvSpPr>
          <p:nvPr>
            <p:ph type="title" idx="7" hasCustomPrompt="1"/>
          </p:nvPr>
        </p:nvSpPr>
        <p:spPr>
          <a:xfrm>
            <a:off x="6073194" y="1216275"/>
            <a:ext cx="1283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highlight>
                  <a:schemeClr val="dk2"/>
                </a:high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6" name="Google Shape;116;p26"/>
          <p:cNvSpPr txBox="1">
            <a:spLocks noGrp="1"/>
          </p:cNvSpPr>
          <p:nvPr>
            <p:ph type="subTitle" idx="8"/>
          </p:nvPr>
        </p:nvSpPr>
        <p:spPr>
          <a:xfrm>
            <a:off x="6073194" y="2170097"/>
            <a:ext cx="23508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7" name="Google Shape;117;p26"/>
          <p:cNvSpPr txBox="1">
            <a:spLocks noGrp="1"/>
          </p:cNvSpPr>
          <p:nvPr>
            <p:ph type="title" idx="9"/>
          </p:nvPr>
        </p:nvSpPr>
        <p:spPr>
          <a:xfrm>
            <a:off x="720000" y="3347122"/>
            <a:ext cx="2350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200" i="1">
                <a:solidFill>
                  <a:srgbClr val="2D2A2A"/>
                </a:solidFill>
                <a:latin typeface="Libre Baskerville"/>
                <a:ea typeface="Libre Baskerville"/>
                <a:cs typeface="Libre Baskerville"/>
                <a:sym typeface="Libre Baskervill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8" name="Google Shape;118;p26"/>
          <p:cNvSpPr txBox="1">
            <a:spLocks noGrp="1"/>
          </p:cNvSpPr>
          <p:nvPr>
            <p:ph type="title" idx="13" hasCustomPrompt="1"/>
          </p:nvPr>
        </p:nvSpPr>
        <p:spPr>
          <a:xfrm>
            <a:off x="720000" y="2861750"/>
            <a:ext cx="1283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highlight>
                  <a:schemeClr val="dk2"/>
                </a:high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26"/>
          <p:cNvSpPr txBox="1">
            <a:spLocks noGrp="1"/>
          </p:cNvSpPr>
          <p:nvPr>
            <p:ph type="subTitle" idx="14"/>
          </p:nvPr>
        </p:nvSpPr>
        <p:spPr>
          <a:xfrm>
            <a:off x="720000" y="3798622"/>
            <a:ext cx="23508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 name="Google Shape;120;p26"/>
          <p:cNvSpPr txBox="1">
            <a:spLocks noGrp="1"/>
          </p:cNvSpPr>
          <p:nvPr>
            <p:ph type="title" idx="15"/>
          </p:nvPr>
        </p:nvSpPr>
        <p:spPr>
          <a:xfrm>
            <a:off x="3396597" y="3347122"/>
            <a:ext cx="2350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200" i="1">
                <a:solidFill>
                  <a:srgbClr val="2D2A2A"/>
                </a:solidFill>
                <a:latin typeface="Libre Baskerville"/>
                <a:ea typeface="Libre Baskerville"/>
                <a:cs typeface="Libre Baskerville"/>
                <a:sym typeface="Libre Baskervill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1" name="Google Shape;121;p26"/>
          <p:cNvSpPr txBox="1">
            <a:spLocks noGrp="1"/>
          </p:cNvSpPr>
          <p:nvPr>
            <p:ph type="title" idx="16" hasCustomPrompt="1"/>
          </p:nvPr>
        </p:nvSpPr>
        <p:spPr>
          <a:xfrm>
            <a:off x="3396597" y="2861750"/>
            <a:ext cx="1283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highlight>
                  <a:schemeClr val="dk2"/>
                </a:high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2" name="Google Shape;122;p26"/>
          <p:cNvSpPr txBox="1">
            <a:spLocks noGrp="1"/>
          </p:cNvSpPr>
          <p:nvPr>
            <p:ph type="subTitle" idx="17"/>
          </p:nvPr>
        </p:nvSpPr>
        <p:spPr>
          <a:xfrm>
            <a:off x="3396597" y="3798622"/>
            <a:ext cx="23508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 name="Google Shape;123;p26"/>
          <p:cNvSpPr txBox="1">
            <a:spLocks noGrp="1"/>
          </p:cNvSpPr>
          <p:nvPr>
            <p:ph type="title" idx="18"/>
          </p:nvPr>
        </p:nvSpPr>
        <p:spPr>
          <a:xfrm>
            <a:off x="6073194" y="3347122"/>
            <a:ext cx="2350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200" i="1">
                <a:solidFill>
                  <a:srgbClr val="2D2A2A"/>
                </a:solidFill>
                <a:latin typeface="Libre Baskerville"/>
                <a:ea typeface="Libre Baskerville"/>
                <a:cs typeface="Libre Baskerville"/>
                <a:sym typeface="Libre Baskervill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4" name="Google Shape;124;p26"/>
          <p:cNvSpPr txBox="1">
            <a:spLocks noGrp="1"/>
          </p:cNvSpPr>
          <p:nvPr>
            <p:ph type="title" idx="19" hasCustomPrompt="1"/>
          </p:nvPr>
        </p:nvSpPr>
        <p:spPr>
          <a:xfrm>
            <a:off x="6073194" y="2861750"/>
            <a:ext cx="1283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highlight>
                  <a:schemeClr val="dk2"/>
                </a:highligh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5" name="Google Shape;125;p26"/>
          <p:cNvSpPr txBox="1">
            <a:spLocks noGrp="1"/>
          </p:cNvSpPr>
          <p:nvPr>
            <p:ph type="subTitle" idx="20"/>
          </p:nvPr>
        </p:nvSpPr>
        <p:spPr>
          <a:xfrm>
            <a:off x="6073194" y="3798622"/>
            <a:ext cx="23508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6" name="Google Shape;126;p26"/>
          <p:cNvSpPr txBox="1">
            <a:spLocks noGrp="1"/>
          </p:cNvSpPr>
          <p:nvPr>
            <p:ph type="title" idx="21"/>
          </p:nvPr>
        </p:nvSpPr>
        <p:spPr>
          <a:xfrm>
            <a:off x="720000" y="539998"/>
            <a:ext cx="77040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rgbClr val="2D2A2A"/>
                </a:solidFill>
                <a:highlight>
                  <a:schemeClr val="lt1"/>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27"/>
        <p:cNvGrpSpPr/>
        <p:nvPr/>
      </p:nvGrpSpPr>
      <p:grpSpPr>
        <a:xfrm>
          <a:off x="0" y="0"/>
          <a:ext cx="0" cy="0"/>
          <a:chOff x="0" y="0"/>
          <a:chExt cx="0" cy="0"/>
        </a:xfrm>
      </p:grpSpPr>
      <p:sp>
        <p:nvSpPr>
          <p:cNvPr id="128" name="Google Shape;128;p27"/>
          <p:cNvSpPr txBox="1">
            <a:spLocks noGrp="1"/>
          </p:cNvSpPr>
          <p:nvPr>
            <p:ph type="title"/>
          </p:nvPr>
        </p:nvSpPr>
        <p:spPr>
          <a:xfrm>
            <a:off x="719950" y="3548775"/>
            <a:ext cx="26337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highlight>
                  <a:schemeClr val="lt1"/>
                </a:highlight>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9" name="Google Shape;129;p27"/>
          <p:cNvSpPr txBox="1">
            <a:spLocks noGrp="1"/>
          </p:cNvSpPr>
          <p:nvPr>
            <p:ph type="subTitle" idx="1"/>
          </p:nvPr>
        </p:nvSpPr>
        <p:spPr>
          <a:xfrm>
            <a:off x="719950" y="1150350"/>
            <a:ext cx="7704000" cy="2127900"/>
          </a:xfrm>
          <a:prstGeom prst="rect">
            <a:avLst/>
          </a:prstGeom>
          <a:solidFill>
            <a:schemeClr val="dk2"/>
          </a:solid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30" name="Google Shape;130;p27"/>
          <p:cNvSpPr txBox="1">
            <a:spLocks noGrp="1"/>
          </p:cNvSpPr>
          <p:nvPr>
            <p:ph type="subTitle" idx="2"/>
          </p:nvPr>
        </p:nvSpPr>
        <p:spPr>
          <a:xfrm>
            <a:off x="0" y="232100"/>
            <a:ext cx="1898100" cy="3432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SzPts val="1400"/>
              <a:buNone/>
              <a:defRPr sz="1600">
                <a:latin typeface="Bebas Neue"/>
                <a:ea typeface="Bebas Neue"/>
                <a:cs typeface="Bebas Neue"/>
                <a:sym typeface="Bebas Neu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31"/>
        <p:cNvGrpSpPr/>
        <p:nvPr/>
      </p:nvGrpSpPr>
      <p:grpSpPr>
        <a:xfrm>
          <a:off x="0" y="0"/>
          <a:ext cx="0" cy="0"/>
          <a:chOff x="0" y="0"/>
          <a:chExt cx="0" cy="0"/>
        </a:xfrm>
      </p:grpSpPr>
      <p:sp>
        <p:nvSpPr>
          <p:cNvPr id="132" name="Google Shape;132;p28"/>
          <p:cNvSpPr/>
          <p:nvPr/>
        </p:nvSpPr>
        <p:spPr>
          <a:xfrm>
            <a:off x="3342475" y="409500"/>
            <a:ext cx="5297100" cy="4324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8"/>
          <p:cNvSpPr txBox="1">
            <a:spLocks noGrp="1"/>
          </p:cNvSpPr>
          <p:nvPr>
            <p:ph type="subTitle" idx="1"/>
          </p:nvPr>
        </p:nvSpPr>
        <p:spPr>
          <a:xfrm>
            <a:off x="4948100" y="2247738"/>
            <a:ext cx="3265500" cy="1354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28"/>
          <p:cNvSpPr txBox="1">
            <a:spLocks noGrp="1"/>
          </p:cNvSpPr>
          <p:nvPr>
            <p:ph type="title"/>
          </p:nvPr>
        </p:nvSpPr>
        <p:spPr>
          <a:xfrm>
            <a:off x="4948100" y="1541550"/>
            <a:ext cx="3265500" cy="431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5" name="Google Shape;135;p28"/>
          <p:cNvSpPr>
            <a:spLocks noGrp="1"/>
          </p:cNvSpPr>
          <p:nvPr>
            <p:ph type="pic" idx="2"/>
          </p:nvPr>
        </p:nvSpPr>
        <p:spPr>
          <a:xfrm>
            <a:off x="0" y="0"/>
            <a:ext cx="3633300" cy="5143500"/>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CUSTOM_2">
    <p:spTree>
      <p:nvGrpSpPr>
        <p:cNvPr id="1" name="Shape 136"/>
        <p:cNvGrpSpPr/>
        <p:nvPr/>
      </p:nvGrpSpPr>
      <p:grpSpPr>
        <a:xfrm>
          <a:off x="0" y="0"/>
          <a:ext cx="0" cy="0"/>
          <a:chOff x="0" y="0"/>
          <a:chExt cx="0" cy="0"/>
        </a:xfrm>
      </p:grpSpPr>
      <p:sp>
        <p:nvSpPr>
          <p:cNvPr id="137" name="Google Shape;137;p29"/>
          <p:cNvSpPr>
            <a:spLocks noGrp="1"/>
          </p:cNvSpPr>
          <p:nvPr>
            <p:ph type="pic" idx="2"/>
          </p:nvPr>
        </p:nvSpPr>
        <p:spPr>
          <a:xfrm>
            <a:off x="0" y="0"/>
            <a:ext cx="9144000" cy="2154900"/>
          </a:xfrm>
          <a:prstGeom prst="rect">
            <a:avLst/>
          </a:prstGeom>
          <a:noFill/>
          <a:ln>
            <a:noFill/>
          </a:ln>
        </p:spPr>
      </p:sp>
      <p:sp>
        <p:nvSpPr>
          <p:cNvPr id="138" name="Google Shape;138;p29"/>
          <p:cNvSpPr/>
          <p:nvPr/>
        </p:nvSpPr>
        <p:spPr>
          <a:xfrm>
            <a:off x="721050" y="2154900"/>
            <a:ext cx="7701900" cy="2579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 name="Google Shape;139;p29"/>
          <p:cNvSpPr txBox="1">
            <a:spLocks noGrp="1"/>
          </p:cNvSpPr>
          <p:nvPr>
            <p:ph type="subTitle" idx="1"/>
          </p:nvPr>
        </p:nvSpPr>
        <p:spPr>
          <a:xfrm>
            <a:off x="2335050" y="3085125"/>
            <a:ext cx="4473900" cy="15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29"/>
          <p:cNvSpPr txBox="1">
            <a:spLocks noGrp="1"/>
          </p:cNvSpPr>
          <p:nvPr>
            <p:ph type="title"/>
          </p:nvPr>
        </p:nvSpPr>
        <p:spPr>
          <a:xfrm>
            <a:off x="2335050" y="2534500"/>
            <a:ext cx="4473900" cy="62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5">
  <p:cSld name="CUSTOM_2_1">
    <p:spTree>
      <p:nvGrpSpPr>
        <p:cNvPr id="1" name="Shape 141"/>
        <p:cNvGrpSpPr/>
        <p:nvPr/>
      </p:nvGrpSpPr>
      <p:grpSpPr>
        <a:xfrm>
          <a:off x="0" y="0"/>
          <a:ext cx="0" cy="0"/>
          <a:chOff x="0" y="0"/>
          <a:chExt cx="0" cy="0"/>
        </a:xfrm>
      </p:grpSpPr>
      <p:sp>
        <p:nvSpPr>
          <p:cNvPr id="142" name="Google Shape;142;p30"/>
          <p:cNvSpPr/>
          <p:nvPr/>
        </p:nvSpPr>
        <p:spPr>
          <a:xfrm>
            <a:off x="411475" y="409500"/>
            <a:ext cx="5297100" cy="4324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0"/>
          <p:cNvSpPr txBox="1">
            <a:spLocks noGrp="1"/>
          </p:cNvSpPr>
          <p:nvPr>
            <p:ph type="subTitle" idx="1"/>
          </p:nvPr>
        </p:nvSpPr>
        <p:spPr>
          <a:xfrm flipH="1">
            <a:off x="1064400" y="2154800"/>
            <a:ext cx="3507600" cy="156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30"/>
          <p:cNvSpPr txBox="1">
            <a:spLocks noGrp="1"/>
          </p:cNvSpPr>
          <p:nvPr>
            <p:ph type="title"/>
          </p:nvPr>
        </p:nvSpPr>
        <p:spPr>
          <a:xfrm flipH="1">
            <a:off x="1064400" y="1568802"/>
            <a:ext cx="3507600" cy="621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 name="Google Shape;145;p30"/>
          <p:cNvSpPr>
            <a:spLocks noGrp="1"/>
          </p:cNvSpPr>
          <p:nvPr>
            <p:ph type="pic" idx="2"/>
          </p:nvPr>
        </p:nvSpPr>
        <p:spPr>
          <a:xfrm flipH="1">
            <a:off x="5479500" y="0"/>
            <a:ext cx="3664500" cy="51435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146"/>
        <p:cNvGrpSpPr/>
        <p:nvPr/>
      </p:nvGrpSpPr>
      <p:grpSpPr>
        <a:xfrm>
          <a:off x="0" y="0"/>
          <a:ext cx="0" cy="0"/>
          <a:chOff x="0" y="0"/>
          <a:chExt cx="0" cy="0"/>
        </a:xfrm>
      </p:grpSpPr>
      <p:sp>
        <p:nvSpPr>
          <p:cNvPr id="147" name="Google Shape;147;p31"/>
          <p:cNvSpPr txBox="1">
            <a:spLocks noGrp="1"/>
          </p:cNvSpPr>
          <p:nvPr>
            <p:ph type="subTitle" idx="1"/>
          </p:nvPr>
        </p:nvSpPr>
        <p:spPr>
          <a:xfrm>
            <a:off x="5244188" y="2271925"/>
            <a:ext cx="3049200" cy="98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31"/>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highlight>
                  <a:schemeClr val="lt1"/>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149"/>
        <p:cNvGrpSpPr/>
        <p:nvPr/>
      </p:nvGrpSpPr>
      <p:grpSpPr>
        <a:xfrm>
          <a:off x="0" y="0"/>
          <a:ext cx="0" cy="0"/>
          <a:chOff x="0" y="0"/>
          <a:chExt cx="0" cy="0"/>
        </a:xfrm>
      </p:grpSpPr>
      <p:sp>
        <p:nvSpPr>
          <p:cNvPr id="150" name="Google Shape;150;p32"/>
          <p:cNvSpPr/>
          <p:nvPr/>
        </p:nvSpPr>
        <p:spPr>
          <a:xfrm>
            <a:off x="715200" y="409500"/>
            <a:ext cx="7713600" cy="4324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2"/>
          <p:cNvSpPr txBox="1">
            <a:spLocks noGrp="1"/>
          </p:cNvSpPr>
          <p:nvPr>
            <p:ph type="subTitle" idx="1"/>
          </p:nvPr>
        </p:nvSpPr>
        <p:spPr>
          <a:xfrm>
            <a:off x="2166750" y="1365377"/>
            <a:ext cx="4810500" cy="15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32"/>
          <p:cNvSpPr txBox="1">
            <a:spLocks noGrp="1"/>
          </p:cNvSpPr>
          <p:nvPr>
            <p:ph type="title"/>
          </p:nvPr>
        </p:nvSpPr>
        <p:spPr>
          <a:xfrm>
            <a:off x="2166750" y="844200"/>
            <a:ext cx="4810500" cy="43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32"/>
          <p:cNvSpPr>
            <a:spLocks noGrp="1"/>
          </p:cNvSpPr>
          <p:nvPr>
            <p:ph type="pic" idx="2"/>
          </p:nvPr>
        </p:nvSpPr>
        <p:spPr>
          <a:xfrm>
            <a:off x="150" y="2984475"/>
            <a:ext cx="9144000" cy="21507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154"/>
        <p:cNvGrpSpPr/>
        <p:nvPr/>
      </p:nvGrpSpPr>
      <p:grpSpPr>
        <a:xfrm>
          <a:off x="0" y="0"/>
          <a:ext cx="0" cy="0"/>
          <a:chOff x="0" y="0"/>
          <a:chExt cx="0" cy="0"/>
        </a:xfrm>
      </p:grpSpPr>
      <p:sp>
        <p:nvSpPr>
          <p:cNvPr id="155" name="Google Shape;155;p33"/>
          <p:cNvSpPr/>
          <p:nvPr/>
        </p:nvSpPr>
        <p:spPr>
          <a:xfrm>
            <a:off x="4041000" y="409500"/>
            <a:ext cx="5103000" cy="4324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3"/>
          <p:cNvSpPr txBox="1">
            <a:spLocks noGrp="1"/>
          </p:cNvSpPr>
          <p:nvPr>
            <p:ph type="subTitle" idx="1"/>
          </p:nvPr>
        </p:nvSpPr>
        <p:spPr>
          <a:xfrm>
            <a:off x="719988" y="2121900"/>
            <a:ext cx="2758500" cy="89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33"/>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rgbClr val="2D2A2A"/>
                </a:solidFill>
                <a:highlight>
                  <a:schemeClr val="lt1"/>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58"/>
        <p:cNvGrpSpPr/>
        <p:nvPr/>
      </p:nvGrpSpPr>
      <p:grpSpPr>
        <a:xfrm>
          <a:off x="0" y="0"/>
          <a:ext cx="0" cy="0"/>
          <a:chOff x="0" y="0"/>
          <a:chExt cx="0" cy="0"/>
        </a:xfrm>
      </p:grpSpPr>
      <p:sp>
        <p:nvSpPr>
          <p:cNvPr id="159" name="Google Shape;159;p34"/>
          <p:cNvSpPr txBox="1">
            <a:spLocks noGrp="1"/>
          </p:cNvSpPr>
          <p:nvPr>
            <p:ph type="title"/>
          </p:nvPr>
        </p:nvSpPr>
        <p:spPr>
          <a:xfrm>
            <a:off x="720000" y="1323950"/>
            <a:ext cx="42378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0" name="Google Shape;160;p34"/>
          <p:cNvSpPr txBox="1">
            <a:spLocks noGrp="1"/>
          </p:cNvSpPr>
          <p:nvPr>
            <p:ph type="subTitle" idx="1"/>
          </p:nvPr>
        </p:nvSpPr>
        <p:spPr>
          <a:xfrm>
            <a:off x="720000" y="1729123"/>
            <a:ext cx="4237800" cy="51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34"/>
          <p:cNvSpPr txBox="1">
            <a:spLocks noGrp="1"/>
          </p:cNvSpPr>
          <p:nvPr>
            <p:ph type="title" idx="2"/>
          </p:nvPr>
        </p:nvSpPr>
        <p:spPr>
          <a:xfrm>
            <a:off x="720000" y="2452880"/>
            <a:ext cx="42378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2" name="Google Shape;162;p34"/>
          <p:cNvSpPr txBox="1">
            <a:spLocks noGrp="1"/>
          </p:cNvSpPr>
          <p:nvPr>
            <p:ph type="subTitle" idx="3"/>
          </p:nvPr>
        </p:nvSpPr>
        <p:spPr>
          <a:xfrm>
            <a:off x="720000" y="2858040"/>
            <a:ext cx="4237800" cy="51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34"/>
          <p:cNvSpPr txBox="1">
            <a:spLocks noGrp="1"/>
          </p:cNvSpPr>
          <p:nvPr>
            <p:ph type="title" idx="4"/>
          </p:nvPr>
        </p:nvSpPr>
        <p:spPr>
          <a:xfrm>
            <a:off x="720000" y="3581810"/>
            <a:ext cx="42378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 name="Google Shape;164;p34"/>
          <p:cNvSpPr txBox="1">
            <a:spLocks noGrp="1"/>
          </p:cNvSpPr>
          <p:nvPr>
            <p:ph type="subTitle" idx="5"/>
          </p:nvPr>
        </p:nvSpPr>
        <p:spPr>
          <a:xfrm>
            <a:off x="720000" y="3986975"/>
            <a:ext cx="4237800" cy="51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34"/>
          <p:cNvSpPr txBox="1">
            <a:spLocks noGrp="1"/>
          </p:cNvSpPr>
          <p:nvPr>
            <p:ph type="title" idx="6"/>
          </p:nvPr>
        </p:nvSpPr>
        <p:spPr>
          <a:xfrm>
            <a:off x="720000" y="539998"/>
            <a:ext cx="77040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rgbClr val="2D2A2A"/>
                </a:solidFill>
                <a:highlight>
                  <a:schemeClr val="lt1"/>
                </a:highlight>
              </a:defRPr>
            </a:lvl1pPr>
            <a:lvl2pPr lvl="1" rtl="0">
              <a:spcBef>
                <a:spcPts val="0"/>
              </a:spcBef>
              <a:spcAft>
                <a:spcPts val="0"/>
              </a:spcAft>
              <a:buSzPts val="3500"/>
              <a:buNone/>
              <a:defRPr>
                <a:highlight>
                  <a:schemeClr val="lt1"/>
                </a:highlight>
              </a:defRPr>
            </a:lvl2pPr>
            <a:lvl3pPr lvl="2" rtl="0">
              <a:spcBef>
                <a:spcPts val="0"/>
              </a:spcBef>
              <a:spcAft>
                <a:spcPts val="0"/>
              </a:spcAft>
              <a:buSzPts val="3500"/>
              <a:buNone/>
              <a:defRPr>
                <a:highlight>
                  <a:schemeClr val="lt1"/>
                </a:highlight>
              </a:defRPr>
            </a:lvl3pPr>
            <a:lvl4pPr lvl="3" rtl="0">
              <a:spcBef>
                <a:spcPts val="0"/>
              </a:spcBef>
              <a:spcAft>
                <a:spcPts val="0"/>
              </a:spcAft>
              <a:buSzPts val="3500"/>
              <a:buNone/>
              <a:defRPr>
                <a:highlight>
                  <a:schemeClr val="lt1"/>
                </a:highlight>
              </a:defRPr>
            </a:lvl4pPr>
            <a:lvl5pPr lvl="4" rtl="0">
              <a:spcBef>
                <a:spcPts val="0"/>
              </a:spcBef>
              <a:spcAft>
                <a:spcPts val="0"/>
              </a:spcAft>
              <a:buSzPts val="3500"/>
              <a:buNone/>
              <a:defRPr>
                <a:highlight>
                  <a:schemeClr val="lt1"/>
                </a:highlight>
              </a:defRPr>
            </a:lvl5pPr>
            <a:lvl6pPr lvl="5" rtl="0">
              <a:spcBef>
                <a:spcPts val="0"/>
              </a:spcBef>
              <a:spcAft>
                <a:spcPts val="0"/>
              </a:spcAft>
              <a:buSzPts val="3500"/>
              <a:buNone/>
              <a:defRPr>
                <a:highlight>
                  <a:schemeClr val="lt1"/>
                </a:highlight>
              </a:defRPr>
            </a:lvl6pPr>
            <a:lvl7pPr lvl="6" rtl="0">
              <a:spcBef>
                <a:spcPts val="0"/>
              </a:spcBef>
              <a:spcAft>
                <a:spcPts val="0"/>
              </a:spcAft>
              <a:buSzPts val="3500"/>
              <a:buNone/>
              <a:defRPr>
                <a:highlight>
                  <a:schemeClr val="lt1"/>
                </a:highlight>
              </a:defRPr>
            </a:lvl7pPr>
            <a:lvl8pPr lvl="7" rtl="0">
              <a:spcBef>
                <a:spcPts val="0"/>
              </a:spcBef>
              <a:spcAft>
                <a:spcPts val="0"/>
              </a:spcAft>
              <a:buSzPts val="3500"/>
              <a:buNone/>
              <a:defRPr>
                <a:highlight>
                  <a:schemeClr val="lt1"/>
                </a:highlight>
              </a:defRPr>
            </a:lvl8pPr>
            <a:lvl9pPr lvl="8" rtl="0">
              <a:spcBef>
                <a:spcPts val="0"/>
              </a:spcBef>
              <a:spcAft>
                <a:spcPts val="0"/>
              </a:spcAft>
              <a:buSzPts val="3500"/>
              <a:buNone/>
              <a:defRPr>
                <a:highlight>
                  <a:schemeClr val="lt1"/>
                </a:highlight>
              </a:defRPr>
            </a:lvl9pPr>
          </a:lstStyle>
          <a:p>
            <a:endParaRPr/>
          </a:p>
        </p:txBody>
      </p:sp>
      <p:sp>
        <p:nvSpPr>
          <p:cNvPr id="166" name="Google Shape;166;p34"/>
          <p:cNvSpPr>
            <a:spLocks noGrp="1"/>
          </p:cNvSpPr>
          <p:nvPr>
            <p:ph type="pic" idx="7"/>
          </p:nvPr>
        </p:nvSpPr>
        <p:spPr>
          <a:xfrm>
            <a:off x="5567250" y="0"/>
            <a:ext cx="3576900" cy="51435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167"/>
        <p:cNvGrpSpPr/>
        <p:nvPr/>
      </p:nvGrpSpPr>
      <p:grpSpPr>
        <a:xfrm>
          <a:off x="0" y="0"/>
          <a:ext cx="0" cy="0"/>
          <a:chOff x="0" y="0"/>
          <a:chExt cx="0" cy="0"/>
        </a:xfrm>
      </p:grpSpPr>
      <p:sp>
        <p:nvSpPr>
          <p:cNvPr id="168" name="Google Shape;168;p35"/>
          <p:cNvSpPr txBox="1">
            <a:spLocks noGrp="1"/>
          </p:cNvSpPr>
          <p:nvPr>
            <p:ph type="title"/>
          </p:nvPr>
        </p:nvSpPr>
        <p:spPr>
          <a:xfrm>
            <a:off x="720000" y="1631050"/>
            <a:ext cx="38520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9" name="Google Shape;169;p35"/>
          <p:cNvSpPr txBox="1">
            <a:spLocks noGrp="1"/>
          </p:cNvSpPr>
          <p:nvPr>
            <p:ph type="subTitle" idx="1"/>
          </p:nvPr>
        </p:nvSpPr>
        <p:spPr>
          <a:xfrm>
            <a:off x="720000" y="1954450"/>
            <a:ext cx="3852000" cy="37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35"/>
          <p:cNvSpPr txBox="1">
            <a:spLocks noGrp="1"/>
          </p:cNvSpPr>
          <p:nvPr>
            <p:ph type="title" idx="2"/>
          </p:nvPr>
        </p:nvSpPr>
        <p:spPr>
          <a:xfrm>
            <a:off x="720000" y="2589875"/>
            <a:ext cx="38520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1" name="Google Shape;171;p35"/>
          <p:cNvSpPr txBox="1">
            <a:spLocks noGrp="1"/>
          </p:cNvSpPr>
          <p:nvPr>
            <p:ph type="subTitle" idx="3"/>
          </p:nvPr>
        </p:nvSpPr>
        <p:spPr>
          <a:xfrm>
            <a:off x="720000" y="2913275"/>
            <a:ext cx="3852000" cy="43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35"/>
          <p:cNvSpPr txBox="1">
            <a:spLocks noGrp="1"/>
          </p:cNvSpPr>
          <p:nvPr>
            <p:ph type="title" idx="4"/>
          </p:nvPr>
        </p:nvSpPr>
        <p:spPr>
          <a:xfrm>
            <a:off x="720000" y="3600700"/>
            <a:ext cx="38520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3" name="Google Shape;173;p35"/>
          <p:cNvSpPr txBox="1">
            <a:spLocks noGrp="1"/>
          </p:cNvSpPr>
          <p:nvPr>
            <p:ph type="subTitle" idx="5"/>
          </p:nvPr>
        </p:nvSpPr>
        <p:spPr>
          <a:xfrm>
            <a:off x="720000" y="3924100"/>
            <a:ext cx="38520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35"/>
          <p:cNvSpPr txBox="1">
            <a:spLocks noGrp="1"/>
          </p:cNvSpPr>
          <p:nvPr>
            <p:ph type="title" idx="6"/>
          </p:nvPr>
        </p:nvSpPr>
        <p:spPr>
          <a:xfrm>
            <a:off x="720000" y="539998"/>
            <a:ext cx="77040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rgbClr val="2D2A2A"/>
                </a:solidFill>
                <a:highlight>
                  <a:schemeClr val="lt1"/>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2">
  <p:cSld name="BLANK_1_1_1_2_1_1">
    <p:spTree>
      <p:nvGrpSpPr>
        <p:cNvPr id="1" name="Shape 175"/>
        <p:cNvGrpSpPr/>
        <p:nvPr/>
      </p:nvGrpSpPr>
      <p:grpSpPr>
        <a:xfrm>
          <a:off x="0" y="0"/>
          <a:ext cx="0" cy="0"/>
          <a:chOff x="0" y="0"/>
          <a:chExt cx="0" cy="0"/>
        </a:xfrm>
      </p:grpSpPr>
      <p:sp>
        <p:nvSpPr>
          <p:cNvPr id="176" name="Google Shape;176;p36"/>
          <p:cNvSpPr txBox="1">
            <a:spLocks noGrp="1"/>
          </p:cNvSpPr>
          <p:nvPr>
            <p:ph type="title"/>
          </p:nvPr>
        </p:nvSpPr>
        <p:spPr>
          <a:xfrm>
            <a:off x="1628725" y="1431138"/>
            <a:ext cx="55272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7" name="Google Shape;177;p36"/>
          <p:cNvSpPr txBox="1">
            <a:spLocks noGrp="1"/>
          </p:cNvSpPr>
          <p:nvPr>
            <p:ph type="subTitle" idx="1"/>
          </p:nvPr>
        </p:nvSpPr>
        <p:spPr>
          <a:xfrm>
            <a:off x="1628725" y="1754552"/>
            <a:ext cx="5527200" cy="43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36"/>
          <p:cNvSpPr txBox="1">
            <a:spLocks noGrp="1"/>
          </p:cNvSpPr>
          <p:nvPr>
            <p:ph type="title" idx="2"/>
          </p:nvPr>
        </p:nvSpPr>
        <p:spPr>
          <a:xfrm>
            <a:off x="1628725" y="2515919"/>
            <a:ext cx="55272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9" name="Google Shape;179;p36"/>
          <p:cNvSpPr txBox="1">
            <a:spLocks noGrp="1"/>
          </p:cNvSpPr>
          <p:nvPr>
            <p:ph type="subTitle" idx="3"/>
          </p:nvPr>
        </p:nvSpPr>
        <p:spPr>
          <a:xfrm>
            <a:off x="1628725" y="2839326"/>
            <a:ext cx="5527200" cy="43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36"/>
          <p:cNvSpPr txBox="1">
            <a:spLocks noGrp="1"/>
          </p:cNvSpPr>
          <p:nvPr>
            <p:ph type="title" idx="4"/>
          </p:nvPr>
        </p:nvSpPr>
        <p:spPr>
          <a:xfrm>
            <a:off x="1628725" y="3600700"/>
            <a:ext cx="55272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1" name="Google Shape;181;p36"/>
          <p:cNvSpPr txBox="1">
            <a:spLocks noGrp="1"/>
          </p:cNvSpPr>
          <p:nvPr>
            <p:ph type="subTitle" idx="5"/>
          </p:nvPr>
        </p:nvSpPr>
        <p:spPr>
          <a:xfrm>
            <a:off x="1628725" y="3924100"/>
            <a:ext cx="55272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36"/>
          <p:cNvSpPr txBox="1">
            <a:spLocks noGrp="1"/>
          </p:cNvSpPr>
          <p:nvPr>
            <p:ph type="title" idx="6"/>
          </p:nvPr>
        </p:nvSpPr>
        <p:spPr>
          <a:xfrm>
            <a:off x="720000" y="539998"/>
            <a:ext cx="77040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rgbClr val="2D2A2A"/>
                </a:solidFill>
                <a:highlight>
                  <a:schemeClr val="lt1"/>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83"/>
        <p:cNvGrpSpPr/>
        <p:nvPr/>
      </p:nvGrpSpPr>
      <p:grpSpPr>
        <a:xfrm>
          <a:off x="0" y="0"/>
          <a:ext cx="0" cy="0"/>
          <a:chOff x="0" y="0"/>
          <a:chExt cx="0" cy="0"/>
        </a:xfrm>
      </p:grpSpPr>
      <p:sp>
        <p:nvSpPr>
          <p:cNvPr id="184" name="Google Shape;184;p37"/>
          <p:cNvSpPr txBox="1">
            <a:spLocks noGrp="1"/>
          </p:cNvSpPr>
          <p:nvPr>
            <p:ph type="title"/>
          </p:nvPr>
        </p:nvSpPr>
        <p:spPr>
          <a:xfrm>
            <a:off x="720007" y="1612900"/>
            <a:ext cx="35580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5" name="Google Shape;185;p37"/>
          <p:cNvSpPr txBox="1">
            <a:spLocks noGrp="1"/>
          </p:cNvSpPr>
          <p:nvPr>
            <p:ph type="subTitle" idx="1"/>
          </p:nvPr>
        </p:nvSpPr>
        <p:spPr>
          <a:xfrm>
            <a:off x="720000" y="1993900"/>
            <a:ext cx="3558000" cy="85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37"/>
          <p:cNvSpPr txBox="1">
            <a:spLocks noGrp="1"/>
          </p:cNvSpPr>
          <p:nvPr>
            <p:ph type="title" idx="2"/>
          </p:nvPr>
        </p:nvSpPr>
        <p:spPr>
          <a:xfrm>
            <a:off x="4682271" y="1612900"/>
            <a:ext cx="35580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7" name="Google Shape;187;p37"/>
          <p:cNvSpPr txBox="1">
            <a:spLocks noGrp="1"/>
          </p:cNvSpPr>
          <p:nvPr>
            <p:ph type="subTitle" idx="3"/>
          </p:nvPr>
        </p:nvSpPr>
        <p:spPr>
          <a:xfrm>
            <a:off x="4682262" y="1993900"/>
            <a:ext cx="3558000" cy="85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37"/>
          <p:cNvSpPr txBox="1">
            <a:spLocks noGrp="1"/>
          </p:cNvSpPr>
          <p:nvPr>
            <p:ph type="title" idx="4"/>
          </p:nvPr>
        </p:nvSpPr>
        <p:spPr>
          <a:xfrm>
            <a:off x="720020" y="3023475"/>
            <a:ext cx="35580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9" name="Google Shape;189;p37"/>
          <p:cNvSpPr txBox="1">
            <a:spLocks noGrp="1"/>
          </p:cNvSpPr>
          <p:nvPr>
            <p:ph type="subTitle" idx="5"/>
          </p:nvPr>
        </p:nvSpPr>
        <p:spPr>
          <a:xfrm>
            <a:off x="720024" y="3404475"/>
            <a:ext cx="3558000" cy="85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 name="Google Shape;190;p37"/>
          <p:cNvSpPr txBox="1">
            <a:spLocks noGrp="1"/>
          </p:cNvSpPr>
          <p:nvPr>
            <p:ph type="title" idx="6"/>
          </p:nvPr>
        </p:nvSpPr>
        <p:spPr>
          <a:xfrm>
            <a:off x="4682284" y="3023475"/>
            <a:ext cx="35580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1" name="Google Shape;191;p37"/>
          <p:cNvSpPr txBox="1">
            <a:spLocks noGrp="1"/>
          </p:cNvSpPr>
          <p:nvPr>
            <p:ph type="subTitle" idx="7"/>
          </p:nvPr>
        </p:nvSpPr>
        <p:spPr>
          <a:xfrm>
            <a:off x="4682273" y="3404475"/>
            <a:ext cx="3558000" cy="85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37"/>
          <p:cNvSpPr txBox="1">
            <a:spLocks noGrp="1"/>
          </p:cNvSpPr>
          <p:nvPr>
            <p:ph type="title" idx="8"/>
          </p:nvPr>
        </p:nvSpPr>
        <p:spPr>
          <a:xfrm>
            <a:off x="720000" y="539998"/>
            <a:ext cx="77040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highlight>
                  <a:schemeClr val="lt1"/>
                </a:highlight>
              </a:defRPr>
            </a:lvl1pPr>
            <a:lvl2pPr lvl="1" rtl="0">
              <a:spcBef>
                <a:spcPts val="0"/>
              </a:spcBef>
              <a:spcAft>
                <a:spcPts val="0"/>
              </a:spcAft>
              <a:buSzPts val="3500"/>
              <a:buNone/>
              <a:defRPr>
                <a:highlight>
                  <a:schemeClr val="lt1"/>
                </a:highlight>
              </a:defRPr>
            </a:lvl2pPr>
            <a:lvl3pPr lvl="2" rtl="0">
              <a:spcBef>
                <a:spcPts val="0"/>
              </a:spcBef>
              <a:spcAft>
                <a:spcPts val="0"/>
              </a:spcAft>
              <a:buSzPts val="3500"/>
              <a:buNone/>
              <a:defRPr>
                <a:highlight>
                  <a:schemeClr val="lt1"/>
                </a:highlight>
              </a:defRPr>
            </a:lvl3pPr>
            <a:lvl4pPr lvl="3" rtl="0">
              <a:spcBef>
                <a:spcPts val="0"/>
              </a:spcBef>
              <a:spcAft>
                <a:spcPts val="0"/>
              </a:spcAft>
              <a:buSzPts val="3500"/>
              <a:buNone/>
              <a:defRPr>
                <a:highlight>
                  <a:schemeClr val="lt1"/>
                </a:highlight>
              </a:defRPr>
            </a:lvl4pPr>
            <a:lvl5pPr lvl="4" rtl="0">
              <a:spcBef>
                <a:spcPts val="0"/>
              </a:spcBef>
              <a:spcAft>
                <a:spcPts val="0"/>
              </a:spcAft>
              <a:buSzPts val="3500"/>
              <a:buNone/>
              <a:defRPr>
                <a:highlight>
                  <a:schemeClr val="lt1"/>
                </a:highlight>
              </a:defRPr>
            </a:lvl5pPr>
            <a:lvl6pPr lvl="5" rtl="0">
              <a:spcBef>
                <a:spcPts val="0"/>
              </a:spcBef>
              <a:spcAft>
                <a:spcPts val="0"/>
              </a:spcAft>
              <a:buSzPts val="3500"/>
              <a:buNone/>
              <a:defRPr>
                <a:highlight>
                  <a:schemeClr val="lt1"/>
                </a:highlight>
              </a:defRPr>
            </a:lvl6pPr>
            <a:lvl7pPr lvl="6" rtl="0">
              <a:spcBef>
                <a:spcPts val="0"/>
              </a:spcBef>
              <a:spcAft>
                <a:spcPts val="0"/>
              </a:spcAft>
              <a:buSzPts val="3500"/>
              <a:buNone/>
              <a:defRPr>
                <a:highlight>
                  <a:schemeClr val="lt1"/>
                </a:highlight>
              </a:defRPr>
            </a:lvl7pPr>
            <a:lvl8pPr lvl="7" rtl="0">
              <a:spcBef>
                <a:spcPts val="0"/>
              </a:spcBef>
              <a:spcAft>
                <a:spcPts val="0"/>
              </a:spcAft>
              <a:buSzPts val="3500"/>
              <a:buNone/>
              <a:defRPr>
                <a:highlight>
                  <a:schemeClr val="lt1"/>
                </a:highlight>
              </a:defRPr>
            </a:lvl8pPr>
            <a:lvl9pPr lvl="8" rtl="0">
              <a:spcBef>
                <a:spcPts val="0"/>
              </a:spcBef>
              <a:spcAft>
                <a:spcPts val="0"/>
              </a:spcAft>
              <a:buSzPts val="3500"/>
              <a:buNone/>
              <a:defRPr>
                <a:highlight>
                  <a:schemeClr val="lt1"/>
                </a:highlight>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93"/>
        <p:cNvGrpSpPr/>
        <p:nvPr/>
      </p:nvGrpSpPr>
      <p:grpSpPr>
        <a:xfrm>
          <a:off x="0" y="0"/>
          <a:ext cx="0" cy="0"/>
          <a:chOff x="0" y="0"/>
          <a:chExt cx="0" cy="0"/>
        </a:xfrm>
      </p:grpSpPr>
      <p:sp>
        <p:nvSpPr>
          <p:cNvPr id="194" name="Google Shape;194;p38"/>
          <p:cNvSpPr txBox="1">
            <a:spLocks noGrp="1"/>
          </p:cNvSpPr>
          <p:nvPr>
            <p:ph type="title"/>
          </p:nvPr>
        </p:nvSpPr>
        <p:spPr>
          <a:xfrm>
            <a:off x="720000" y="1686975"/>
            <a:ext cx="22404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5" name="Google Shape;195;p38"/>
          <p:cNvSpPr txBox="1">
            <a:spLocks noGrp="1"/>
          </p:cNvSpPr>
          <p:nvPr>
            <p:ph type="subTitle" idx="1"/>
          </p:nvPr>
        </p:nvSpPr>
        <p:spPr>
          <a:xfrm>
            <a:off x="720000" y="2144175"/>
            <a:ext cx="2240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38"/>
          <p:cNvSpPr txBox="1">
            <a:spLocks noGrp="1"/>
          </p:cNvSpPr>
          <p:nvPr>
            <p:ph type="title" idx="2"/>
          </p:nvPr>
        </p:nvSpPr>
        <p:spPr>
          <a:xfrm>
            <a:off x="3451788" y="1686975"/>
            <a:ext cx="22404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7" name="Google Shape;197;p38"/>
          <p:cNvSpPr txBox="1">
            <a:spLocks noGrp="1"/>
          </p:cNvSpPr>
          <p:nvPr>
            <p:ph type="subTitle" idx="3"/>
          </p:nvPr>
        </p:nvSpPr>
        <p:spPr>
          <a:xfrm>
            <a:off x="3451788" y="2144175"/>
            <a:ext cx="2240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38"/>
          <p:cNvSpPr txBox="1">
            <a:spLocks noGrp="1"/>
          </p:cNvSpPr>
          <p:nvPr>
            <p:ph type="title" idx="4"/>
          </p:nvPr>
        </p:nvSpPr>
        <p:spPr>
          <a:xfrm>
            <a:off x="720000" y="3208625"/>
            <a:ext cx="22404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9" name="Google Shape;199;p38"/>
          <p:cNvSpPr txBox="1">
            <a:spLocks noGrp="1"/>
          </p:cNvSpPr>
          <p:nvPr>
            <p:ph type="subTitle" idx="5"/>
          </p:nvPr>
        </p:nvSpPr>
        <p:spPr>
          <a:xfrm>
            <a:off x="720000" y="3665825"/>
            <a:ext cx="2240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38"/>
          <p:cNvSpPr txBox="1">
            <a:spLocks noGrp="1"/>
          </p:cNvSpPr>
          <p:nvPr>
            <p:ph type="title" idx="6"/>
          </p:nvPr>
        </p:nvSpPr>
        <p:spPr>
          <a:xfrm>
            <a:off x="3451788" y="3208625"/>
            <a:ext cx="22404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1" name="Google Shape;201;p38"/>
          <p:cNvSpPr txBox="1">
            <a:spLocks noGrp="1"/>
          </p:cNvSpPr>
          <p:nvPr>
            <p:ph type="subTitle" idx="7"/>
          </p:nvPr>
        </p:nvSpPr>
        <p:spPr>
          <a:xfrm>
            <a:off x="3451788" y="3665825"/>
            <a:ext cx="2240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 name="Google Shape;202;p38"/>
          <p:cNvSpPr txBox="1">
            <a:spLocks noGrp="1"/>
          </p:cNvSpPr>
          <p:nvPr>
            <p:ph type="title" idx="8"/>
          </p:nvPr>
        </p:nvSpPr>
        <p:spPr>
          <a:xfrm>
            <a:off x="6183595" y="1686975"/>
            <a:ext cx="22404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3" name="Google Shape;203;p38"/>
          <p:cNvSpPr txBox="1">
            <a:spLocks noGrp="1"/>
          </p:cNvSpPr>
          <p:nvPr>
            <p:ph type="subTitle" idx="9"/>
          </p:nvPr>
        </p:nvSpPr>
        <p:spPr>
          <a:xfrm>
            <a:off x="6183595" y="2144175"/>
            <a:ext cx="2240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38"/>
          <p:cNvSpPr txBox="1">
            <a:spLocks noGrp="1"/>
          </p:cNvSpPr>
          <p:nvPr>
            <p:ph type="title" idx="13"/>
          </p:nvPr>
        </p:nvSpPr>
        <p:spPr>
          <a:xfrm>
            <a:off x="6183595" y="3208625"/>
            <a:ext cx="22404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5" name="Google Shape;205;p38"/>
          <p:cNvSpPr txBox="1">
            <a:spLocks noGrp="1"/>
          </p:cNvSpPr>
          <p:nvPr>
            <p:ph type="subTitle" idx="14"/>
          </p:nvPr>
        </p:nvSpPr>
        <p:spPr>
          <a:xfrm>
            <a:off x="6183595" y="3665825"/>
            <a:ext cx="2240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 name="Google Shape;206;p38"/>
          <p:cNvSpPr txBox="1">
            <a:spLocks noGrp="1"/>
          </p:cNvSpPr>
          <p:nvPr>
            <p:ph type="title" idx="15"/>
          </p:nvPr>
        </p:nvSpPr>
        <p:spPr>
          <a:xfrm>
            <a:off x="720000" y="539998"/>
            <a:ext cx="77040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highlight>
                  <a:schemeClr val="lt1"/>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1">
  <p:cSld name="BLANK_1_1_1_1_1_1_3">
    <p:spTree>
      <p:nvGrpSpPr>
        <p:cNvPr id="1" name="Shape 207"/>
        <p:cNvGrpSpPr/>
        <p:nvPr/>
      </p:nvGrpSpPr>
      <p:grpSpPr>
        <a:xfrm>
          <a:off x="0" y="0"/>
          <a:ext cx="0" cy="0"/>
          <a:chOff x="0" y="0"/>
          <a:chExt cx="0" cy="0"/>
        </a:xfrm>
      </p:grpSpPr>
      <p:sp>
        <p:nvSpPr>
          <p:cNvPr id="208" name="Google Shape;208;p39"/>
          <p:cNvSpPr txBox="1">
            <a:spLocks noGrp="1"/>
          </p:cNvSpPr>
          <p:nvPr>
            <p:ph type="title" hasCustomPrompt="1"/>
          </p:nvPr>
        </p:nvSpPr>
        <p:spPr>
          <a:xfrm>
            <a:off x="719847" y="1652688"/>
            <a:ext cx="23634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highlight>
                  <a:schemeClr val="dk2"/>
                </a:highlight>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09" name="Google Shape;209;p39"/>
          <p:cNvSpPr txBox="1">
            <a:spLocks noGrp="1"/>
          </p:cNvSpPr>
          <p:nvPr>
            <p:ph type="subTitle" idx="1"/>
          </p:nvPr>
        </p:nvSpPr>
        <p:spPr>
          <a:xfrm>
            <a:off x="719847" y="3106704"/>
            <a:ext cx="2363400" cy="125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39"/>
          <p:cNvSpPr txBox="1">
            <a:spLocks noGrp="1"/>
          </p:cNvSpPr>
          <p:nvPr>
            <p:ph type="title" idx="2" hasCustomPrompt="1"/>
          </p:nvPr>
        </p:nvSpPr>
        <p:spPr>
          <a:xfrm>
            <a:off x="3390298" y="1652675"/>
            <a:ext cx="23634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highlight>
                  <a:schemeClr val="dk2"/>
                </a:highlight>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1" name="Google Shape;211;p39"/>
          <p:cNvSpPr txBox="1">
            <a:spLocks noGrp="1"/>
          </p:cNvSpPr>
          <p:nvPr>
            <p:ph type="subTitle" idx="3"/>
          </p:nvPr>
        </p:nvSpPr>
        <p:spPr>
          <a:xfrm>
            <a:off x="3390302" y="3106647"/>
            <a:ext cx="2363400" cy="125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39"/>
          <p:cNvSpPr txBox="1">
            <a:spLocks noGrp="1"/>
          </p:cNvSpPr>
          <p:nvPr>
            <p:ph type="title" idx="4" hasCustomPrompt="1"/>
          </p:nvPr>
        </p:nvSpPr>
        <p:spPr>
          <a:xfrm>
            <a:off x="6060746" y="1652675"/>
            <a:ext cx="23634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highlight>
                  <a:schemeClr val="dk2"/>
                </a:highlight>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3" name="Google Shape;213;p39"/>
          <p:cNvSpPr txBox="1">
            <a:spLocks noGrp="1"/>
          </p:cNvSpPr>
          <p:nvPr>
            <p:ph type="subTitle" idx="5"/>
          </p:nvPr>
        </p:nvSpPr>
        <p:spPr>
          <a:xfrm>
            <a:off x="6060753" y="3106647"/>
            <a:ext cx="2363400" cy="125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39"/>
          <p:cNvSpPr txBox="1">
            <a:spLocks noGrp="1"/>
          </p:cNvSpPr>
          <p:nvPr>
            <p:ph type="title" idx="6"/>
          </p:nvPr>
        </p:nvSpPr>
        <p:spPr>
          <a:xfrm>
            <a:off x="720000" y="539998"/>
            <a:ext cx="7704000" cy="431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highlight>
                  <a:schemeClr val="lt1"/>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5" name="Google Shape;215;p39"/>
          <p:cNvSpPr txBox="1">
            <a:spLocks noGrp="1"/>
          </p:cNvSpPr>
          <p:nvPr>
            <p:ph type="title" idx="7"/>
          </p:nvPr>
        </p:nvSpPr>
        <p:spPr>
          <a:xfrm>
            <a:off x="719847" y="2728470"/>
            <a:ext cx="23634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6" name="Google Shape;216;p39"/>
          <p:cNvSpPr txBox="1">
            <a:spLocks noGrp="1"/>
          </p:cNvSpPr>
          <p:nvPr>
            <p:ph type="title" idx="8"/>
          </p:nvPr>
        </p:nvSpPr>
        <p:spPr>
          <a:xfrm>
            <a:off x="3390298" y="2728470"/>
            <a:ext cx="23634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7" name="Google Shape;217;p39"/>
          <p:cNvSpPr txBox="1">
            <a:spLocks noGrp="1"/>
          </p:cNvSpPr>
          <p:nvPr>
            <p:ph type="title" idx="9"/>
          </p:nvPr>
        </p:nvSpPr>
        <p:spPr>
          <a:xfrm>
            <a:off x="6060746" y="2728470"/>
            <a:ext cx="23634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i="1">
                <a:latin typeface="Libre Baskerville"/>
                <a:ea typeface="Libre Baskerville"/>
                <a:cs typeface="Libre Baskerville"/>
                <a:sym typeface="Libre Baskervill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218"/>
        <p:cNvGrpSpPr/>
        <p:nvPr/>
      </p:nvGrpSpPr>
      <p:grpSpPr>
        <a:xfrm>
          <a:off x="0" y="0"/>
          <a:ext cx="0" cy="0"/>
          <a:chOff x="0" y="0"/>
          <a:chExt cx="0" cy="0"/>
        </a:xfrm>
      </p:grpSpPr>
      <p:sp>
        <p:nvSpPr>
          <p:cNvPr id="219" name="Google Shape;219;p40"/>
          <p:cNvSpPr/>
          <p:nvPr/>
        </p:nvSpPr>
        <p:spPr>
          <a:xfrm>
            <a:off x="411475" y="409500"/>
            <a:ext cx="5297100" cy="4324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0"/>
          <p:cNvSpPr txBox="1">
            <a:spLocks noGrp="1"/>
          </p:cNvSpPr>
          <p:nvPr>
            <p:ph type="ctrTitle"/>
          </p:nvPr>
        </p:nvSpPr>
        <p:spPr>
          <a:xfrm>
            <a:off x="720000" y="691063"/>
            <a:ext cx="3843300" cy="997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21" name="Google Shape;221;p40"/>
          <p:cNvSpPr txBox="1">
            <a:spLocks noGrp="1"/>
          </p:cNvSpPr>
          <p:nvPr>
            <p:ph type="subTitle" idx="1"/>
          </p:nvPr>
        </p:nvSpPr>
        <p:spPr>
          <a:xfrm>
            <a:off x="720000" y="1688863"/>
            <a:ext cx="3852000" cy="118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22" name="Google Shape;222;p40"/>
          <p:cNvSpPr>
            <a:spLocks noGrp="1"/>
          </p:cNvSpPr>
          <p:nvPr>
            <p:ph type="pic" idx="2"/>
          </p:nvPr>
        </p:nvSpPr>
        <p:spPr>
          <a:xfrm>
            <a:off x="5180750" y="-8325"/>
            <a:ext cx="3963300" cy="5143500"/>
          </a:xfrm>
          <a:prstGeom prst="rect">
            <a:avLst/>
          </a:prstGeom>
          <a:noFill/>
          <a:ln>
            <a:noFill/>
          </a:ln>
        </p:spPr>
      </p:sp>
      <p:sp>
        <p:nvSpPr>
          <p:cNvPr id="223" name="Google Shape;223;p40"/>
          <p:cNvSpPr txBox="1">
            <a:spLocks noGrp="1"/>
          </p:cNvSpPr>
          <p:nvPr>
            <p:ph type="subTitle" idx="3"/>
          </p:nvPr>
        </p:nvSpPr>
        <p:spPr>
          <a:xfrm flipH="1">
            <a:off x="0" y="232100"/>
            <a:ext cx="1898100" cy="3432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SzPts val="1400"/>
              <a:buNone/>
              <a:defRPr sz="1600">
                <a:latin typeface="Bebas Neue"/>
                <a:ea typeface="Bebas Neue"/>
                <a:cs typeface="Bebas Neue"/>
                <a:sym typeface="Bebas Neu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24" name="Google Shape;224;p40"/>
          <p:cNvSpPr txBox="1"/>
          <p:nvPr/>
        </p:nvSpPr>
        <p:spPr>
          <a:xfrm>
            <a:off x="720000" y="3647925"/>
            <a:ext cx="3843300" cy="500100"/>
          </a:xfrm>
          <a:prstGeom prst="rect">
            <a:avLst/>
          </a:prstGeom>
          <a:noFill/>
          <a:ln>
            <a:noFill/>
          </a:ln>
        </p:spPr>
        <p:txBody>
          <a:bodyPr spcFirstLastPara="1" wrap="square" lIns="91425" tIns="0" rIns="0" bIns="0" anchor="ctr" anchorCtr="0">
            <a:noAutofit/>
          </a:bodyPr>
          <a:lstStyle/>
          <a:p>
            <a:pPr marL="0" lvl="0" indent="0" algn="l" rtl="0">
              <a:lnSpc>
                <a:spcPct val="100000"/>
              </a:lnSpc>
              <a:spcBef>
                <a:spcPts val="300"/>
              </a:spcBef>
              <a:spcAft>
                <a:spcPts val="0"/>
              </a:spcAft>
              <a:buNone/>
            </a:pPr>
            <a:r>
              <a:rPr lang="en" sz="1200">
                <a:solidFill>
                  <a:schemeClr val="dk1"/>
                </a:solidFill>
                <a:latin typeface="Libre Baskerville"/>
                <a:ea typeface="Libre Baskerville"/>
                <a:cs typeface="Libre Baskerville"/>
                <a:sym typeface="Libre Baskerville"/>
              </a:rPr>
              <a:t>CREDITS: This presentation template was created by </a:t>
            </a:r>
            <a:r>
              <a:rPr lang="en" sz="1200" b="1">
                <a:solidFill>
                  <a:schemeClr val="dk1"/>
                </a:solidFill>
                <a:uFill>
                  <a:noFill/>
                </a:uFill>
                <a:latin typeface="Libre Baskerville"/>
                <a:ea typeface="Libre Baskerville"/>
                <a:cs typeface="Libre Baskerville"/>
                <a:sym typeface="Libre Baskerville"/>
                <a:hlinkClick r:id="rId2">
                  <a:extLst>
                    <a:ext uri="{A12FA001-AC4F-418D-AE19-62706E023703}">
                      <ahyp:hlinkClr xmlns:ahyp="http://schemas.microsoft.com/office/drawing/2018/hyperlinkcolor" val="tx"/>
                    </a:ext>
                  </a:extLst>
                </a:hlinkClick>
              </a:rPr>
              <a:t>Slidesgo</a:t>
            </a:r>
            <a:r>
              <a:rPr lang="en" sz="1200">
                <a:solidFill>
                  <a:schemeClr val="dk1"/>
                </a:solidFill>
                <a:latin typeface="Libre Baskerville"/>
                <a:ea typeface="Libre Baskerville"/>
                <a:cs typeface="Libre Baskerville"/>
                <a:sym typeface="Libre Baskerville"/>
              </a:rPr>
              <a:t>, including icons by </a:t>
            </a:r>
            <a:r>
              <a:rPr lang="en" sz="1200" b="1">
                <a:solidFill>
                  <a:schemeClr val="dk1"/>
                </a:solidFill>
                <a:uFill>
                  <a:noFill/>
                </a:uFill>
                <a:latin typeface="Libre Baskerville"/>
                <a:ea typeface="Libre Baskerville"/>
                <a:cs typeface="Libre Baskerville"/>
                <a:sym typeface="Libre Baskerville"/>
                <a:hlinkClick r:id="rId3">
                  <a:extLst>
                    <a:ext uri="{A12FA001-AC4F-418D-AE19-62706E023703}">
                      <ahyp:hlinkClr xmlns:ahyp="http://schemas.microsoft.com/office/drawing/2018/hyperlinkcolor" val="tx"/>
                    </a:ext>
                  </a:extLst>
                </a:hlinkClick>
              </a:rPr>
              <a:t>Flaticon</a:t>
            </a:r>
            <a:r>
              <a:rPr lang="en" sz="1200">
                <a:solidFill>
                  <a:schemeClr val="dk1"/>
                </a:solidFill>
                <a:latin typeface="Libre Baskerville"/>
                <a:ea typeface="Libre Baskerville"/>
                <a:cs typeface="Libre Baskerville"/>
                <a:sym typeface="Libre Baskerville"/>
              </a:rPr>
              <a:t>, infographics &amp; images by </a:t>
            </a:r>
            <a:r>
              <a:rPr lang="en" sz="1200" b="1">
                <a:solidFill>
                  <a:schemeClr val="dk1"/>
                </a:solidFill>
                <a:uFill>
                  <a:noFill/>
                </a:uFill>
                <a:latin typeface="Libre Baskerville"/>
                <a:ea typeface="Libre Baskerville"/>
                <a:cs typeface="Libre Baskerville"/>
                <a:sym typeface="Libre Baskerville"/>
                <a:hlinkClick r:id="rId4">
                  <a:extLst>
                    <a:ext uri="{A12FA001-AC4F-418D-AE19-62706E023703}">
                      <ahyp:hlinkClr xmlns:ahyp="http://schemas.microsoft.com/office/drawing/2018/hyperlinkcolor" val="tx"/>
                    </a:ext>
                  </a:extLst>
                </a:hlinkClick>
              </a:rPr>
              <a:t>Freepik</a:t>
            </a:r>
            <a:endParaRPr sz="1200" b="1">
              <a:solidFill>
                <a:schemeClr val="dk1"/>
              </a:solidFill>
              <a:latin typeface="Libre Baskerville"/>
              <a:ea typeface="Libre Baskerville"/>
              <a:cs typeface="Libre Baskerville"/>
              <a:sym typeface="Libre Baskerville"/>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25"/>
        <p:cNvGrpSpPr/>
        <p:nvPr/>
      </p:nvGrpSpPr>
      <p:grpSpPr>
        <a:xfrm>
          <a:off x="0" y="0"/>
          <a:ext cx="0" cy="0"/>
          <a:chOff x="0" y="0"/>
          <a:chExt cx="0" cy="0"/>
        </a:xfrm>
      </p:grpSpPr>
      <p:sp>
        <p:nvSpPr>
          <p:cNvPr id="226" name="Google Shape;226;p41"/>
          <p:cNvSpPr/>
          <p:nvPr/>
        </p:nvSpPr>
        <p:spPr>
          <a:xfrm>
            <a:off x="411475" y="409500"/>
            <a:ext cx="8354400" cy="4324500"/>
          </a:xfrm>
          <a:prstGeom prst="rect">
            <a:avLst/>
          </a:prstGeom>
          <a:solidFill>
            <a:srgbClr val="8DF2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1"/>
          <p:cNvGrpSpPr/>
          <p:nvPr/>
        </p:nvGrpSpPr>
        <p:grpSpPr>
          <a:xfrm>
            <a:off x="7922499" y="217920"/>
            <a:ext cx="1003003" cy="1001527"/>
            <a:chOff x="1188700" y="238125"/>
            <a:chExt cx="5215825" cy="5208150"/>
          </a:xfrm>
        </p:grpSpPr>
        <p:sp>
          <p:nvSpPr>
            <p:cNvPr id="228" name="Google Shape;228;p41"/>
            <p:cNvSpPr/>
            <p:nvPr/>
          </p:nvSpPr>
          <p:spPr>
            <a:xfrm>
              <a:off x="2690125" y="424725"/>
              <a:ext cx="405500" cy="530450"/>
            </a:xfrm>
            <a:custGeom>
              <a:avLst/>
              <a:gdLst/>
              <a:ahLst/>
              <a:cxnLst/>
              <a:rect l="l" t="t" r="r" b="b"/>
              <a:pathLst>
                <a:path w="16220" h="21218" extrusionOk="0">
                  <a:moveTo>
                    <a:pt x="6139" y="0"/>
                  </a:moveTo>
                  <a:cubicBezTo>
                    <a:pt x="5423" y="0"/>
                    <a:pt x="4649" y="163"/>
                    <a:pt x="3826" y="493"/>
                  </a:cubicBezTo>
                  <a:cubicBezTo>
                    <a:pt x="842" y="1793"/>
                    <a:pt x="1" y="4241"/>
                    <a:pt x="1301" y="7455"/>
                  </a:cubicBezTo>
                  <a:lnTo>
                    <a:pt x="5662" y="17706"/>
                  </a:lnTo>
                  <a:cubicBezTo>
                    <a:pt x="6608" y="19988"/>
                    <a:pt x="8121" y="21217"/>
                    <a:pt x="10053" y="21217"/>
                  </a:cubicBezTo>
                  <a:cubicBezTo>
                    <a:pt x="10777" y="21217"/>
                    <a:pt x="11561" y="21045"/>
                    <a:pt x="12395" y="20690"/>
                  </a:cubicBezTo>
                  <a:cubicBezTo>
                    <a:pt x="15378" y="19466"/>
                    <a:pt x="16220" y="16941"/>
                    <a:pt x="14919" y="13805"/>
                  </a:cubicBezTo>
                  <a:lnTo>
                    <a:pt x="12242" y="7531"/>
                  </a:lnTo>
                  <a:lnTo>
                    <a:pt x="7881" y="9367"/>
                  </a:lnTo>
                  <a:lnTo>
                    <a:pt x="7957" y="9367"/>
                  </a:lnTo>
                  <a:lnTo>
                    <a:pt x="9105" y="12198"/>
                  </a:lnTo>
                  <a:lnTo>
                    <a:pt x="10559" y="11586"/>
                  </a:lnTo>
                  <a:lnTo>
                    <a:pt x="12089" y="15258"/>
                  </a:lnTo>
                  <a:cubicBezTo>
                    <a:pt x="12624" y="16635"/>
                    <a:pt x="12242" y="17400"/>
                    <a:pt x="11247" y="17859"/>
                  </a:cubicBezTo>
                  <a:cubicBezTo>
                    <a:pt x="10974" y="17965"/>
                    <a:pt x="10712" y="18023"/>
                    <a:pt x="10464" y="18023"/>
                  </a:cubicBezTo>
                  <a:cubicBezTo>
                    <a:pt x="9807" y="18023"/>
                    <a:pt x="9243" y="17613"/>
                    <a:pt x="8799" y="16559"/>
                  </a:cubicBezTo>
                  <a:lnTo>
                    <a:pt x="4362" y="5925"/>
                  </a:lnTo>
                  <a:cubicBezTo>
                    <a:pt x="3750" y="4547"/>
                    <a:pt x="4132" y="3706"/>
                    <a:pt x="5127" y="3323"/>
                  </a:cubicBezTo>
                  <a:cubicBezTo>
                    <a:pt x="5409" y="3193"/>
                    <a:pt x="5679" y="3124"/>
                    <a:pt x="5935" y="3124"/>
                  </a:cubicBezTo>
                  <a:cubicBezTo>
                    <a:pt x="6581" y="3124"/>
                    <a:pt x="7137" y="3561"/>
                    <a:pt x="7575" y="4547"/>
                  </a:cubicBezTo>
                  <a:lnTo>
                    <a:pt x="8416" y="6690"/>
                  </a:lnTo>
                  <a:lnTo>
                    <a:pt x="11400" y="5466"/>
                  </a:lnTo>
                  <a:lnTo>
                    <a:pt x="10559" y="3553"/>
                  </a:lnTo>
                  <a:cubicBezTo>
                    <a:pt x="9608" y="1204"/>
                    <a:pt x="8085" y="0"/>
                    <a:pt x="6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1"/>
            <p:cNvSpPr/>
            <p:nvPr/>
          </p:nvSpPr>
          <p:spPr>
            <a:xfrm>
              <a:off x="3007625" y="299325"/>
              <a:ext cx="361525" cy="577650"/>
            </a:xfrm>
            <a:custGeom>
              <a:avLst/>
              <a:gdLst/>
              <a:ahLst/>
              <a:cxnLst/>
              <a:rect l="l" t="t" r="r" b="b"/>
              <a:pathLst>
                <a:path w="14461" h="23106" extrusionOk="0">
                  <a:moveTo>
                    <a:pt x="8799" y="0"/>
                  </a:moveTo>
                  <a:lnTo>
                    <a:pt x="1" y="2448"/>
                  </a:lnTo>
                  <a:lnTo>
                    <a:pt x="5586" y="23105"/>
                  </a:lnTo>
                  <a:lnTo>
                    <a:pt x="14460" y="20733"/>
                  </a:lnTo>
                  <a:lnTo>
                    <a:pt x="13695" y="17750"/>
                  </a:lnTo>
                  <a:lnTo>
                    <a:pt x="8034" y="19280"/>
                  </a:lnTo>
                  <a:lnTo>
                    <a:pt x="6427" y="13236"/>
                  </a:lnTo>
                  <a:lnTo>
                    <a:pt x="10865" y="12012"/>
                  </a:lnTo>
                  <a:lnTo>
                    <a:pt x="10023" y="9028"/>
                  </a:lnTo>
                  <a:lnTo>
                    <a:pt x="5586" y="10252"/>
                  </a:lnTo>
                  <a:lnTo>
                    <a:pt x="4056" y="4514"/>
                  </a:lnTo>
                  <a:lnTo>
                    <a:pt x="9640" y="2984"/>
                  </a:lnTo>
                  <a:lnTo>
                    <a:pt x="87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1"/>
            <p:cNvSpPr/>
            <p:nvPr/>
          </p:nvSpPr>
          <p:spPr>
            <a:xfrm>
              <a:off x="3334700" y="243850"/>
              <a:ext cx="332825" cy="566175"/>
            </a:xfrm>
            <a:custGeom>
              <a:avLst/>
              <a:gdLst/>
              <a:ahLst/>
              <a:cxnLst/>
              <a:rect l="l" t="t" r="r" b="b"/>
              <a:pathLst>
                <a:path w="13313" h="22647" extrusionOk="0">
                  <a:moveTo>
                    <a:pt x="10558" y="1"/>
                  </a:moveTo>
                  <a:lnTo>
                    <a:pt x="7651" y="383"/>
                  </a:lnTo>
                  <a:lnTo>
                    <a:pt x="9257" y="13083"/>
                  </a:lnTo>
                  <a:lnTo>
                    <a:pt x="4208" y="842"/>
                  </a:lnTo>
                  <a:lnTo>
                    <a:pt x="0" y="1378"/>
                  </a:lnTo>
                  <a:lnTo>
                    <a:pt x="2678" y="22646"/>
                  </a:lnTo>
                  <a:lnTo>
                    <a:pt x="5738" y="22264"/>
                  </a:lnTo>
                  <a:lnTo>
                    <a:pt x="3749" y="6810"/>
                  </a:lnTo>
                  <a:lnTo>
                    <a:pt x="9870" y="21728"/>
                  </a:lnTo>
                  <a:lnTo>
                    <a:pt x="13312" y="21269"/>
                  </a:lnTo>
                  <a:lnTo>
                    <a:pt x="105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1"/>
            <p:cNvSpPr/>
            <p:nvPr/>
          </p:nvSpPr>
          <p:spPr>
            <a:xfrm>
              <a:off x="3707650" y="238125"/>
              <a:ext cx="267800" cy="537525"/>
            </a:xfrm>
            <a:custGeom>
              <a:avLst/>
              <a:gdLst/>
              <a:ahLst/>
              <a:cxnLst/>
              <a:rect l="l" t="t" r="r" b="b"/>
              <a:pathLst>
                <a:path w="10712" h="21501" extrusionOk="0">
                  <a:moveTo>
                    <a:pt x="5586" y="3137"/>
                  </a:moveTo>
                  <a:cubicBezTo>
                    <a:pt x="6657" y="3137"/>
                    <a:pt x="7269" y="3749"/>
                    <a:pt x="7269" y="5279"/>
                  </a:cubicBezTo>
                  <a:lnTo>
                    <a:pt x="7116" y="16372"/>
                  </a:lnTo>
                  <a:cubicBezTo>
                    <a:pt x="7039" y="17902"/>
                    <a:pt x="6427" y="18438"/>
                    <a:pt x="5356" y="18438"/>
                  </a:cubicBezTo>
                  <a:lnTo>
                    <a:pt x="3444" y="18438"/>
                  </a:lnTo>
                  <a:lnTo>
                    <a:pt x="3673" y="3137"/>
                  </a:lnTo>
                  <a:close/>
                  <a:moveTo>
                    <a:pt x="383" y="0"/>
                  </a:moveTo>
                  <a:lnTo>
                    <a:pt x="1" y="21422"/>
                  </a:lnTo>
                  <a:lnTo>
                    <a:pt x="5356" y="21498"/>
                  </a:lnTo>
                  <a:cubicBezTo>
                    <a:pt x="5424" y="21500"/>
                    <a:pt x="5491" y="21500"/>
                    <a:pt x="5557" y="21500"/>
                  </a:cubicBezTo>
                  <a:cubicBezTo>
                    <a:pt x="8789" y="21500"/>
                    <a:pt x="10407" y="19670"/>
                    <a:pt x="10482" y="16296"/>
                  </a:cubicBezTo>
                  <a:lnTo>
                    <a:pt x="10635" y="5432"/>
                  </a:lnTo>
                  <a:cubicBezTo>
                    <a:pt x="10712" y="2066"/>
                    <a:pt x="9105" y="153"/>
                    <a:pt x="5739" y="77"/>
                  </a:cubicBezTo>
                  <a:lnTo>
                    <a:pt x="3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1"/>
            <p:cNvSpPr/>
            <p:nvPr/>
          </p:nvSpPr>
          <p:spPr>
            <a:xfrm>
              <a:off x="4004125" y="253425"/>
              <a:ext cx="307950" cy="564250"/>
            </a:xfrm>
            <a:custGeom>
              <a:avLst/>
              <a:gdLst/>
              <a:ahLst/>
              <a:cxnLst/>
              <a:rect l="l" t="t" r="r" b="b"/>
              <a:pathLst>
                <a:path w="12318" h="22570" extrusionOk="0">
                  <a:moveTo>
                    <a:pt x="3214" y="0"/>
                  </a:moveTo>
                  <a:lnTo>
                    <a:pt x="0" y="21192"/>
                  </a:lnTo>
                  <a:lnTo>
                    <a:pt x="9105" y="22569"/>
                  </a:lnTo>
                  <a:lnTo>
                    <a:pt x="9564" y="19509"/>
                  </a:lnTo>
                  <a:lnTo>
                    <a:pt x="3826" y="18668"/>
                  </a:lnTo>
                  <a:lnTo>
                    <a:pt x="4744" y="12471"/>
                  </a:lnTo>
                  <a:lnTo>
                    <a:pt x="9334" y="13159"/>
                  </a:lnTo>
                  <a:lnTo>
                    <a:pt x="9793" y="10099"/>
                  </a:lnTo>
                  <a:lnTo>
                    <a:pt x="5203" y="9410"/>
                  </a:lnTo>
                  <a:lnTo>
                    <a:pt x="6121" y="3519"/>
                  </a:lnTo>
                  <a:lnTo>
                    <a:pt x="11859" y="4437"/>
                  </a:lnTo>
                  <a:lnTo>
                    <a:pt x="12318" y="1377"/>
                  </a:lnTo>
                  <a:lnTo>
                    <a:pt x="32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1"/>
            <p:cNvSpPr/>
            <p:nvPr/>
          </p:nvSpPr>
          <p:spPr>
            <a:xfrm>
              <a:off x="4264250" y="310800"/>
              <a:ext cx="382550" cy="587200"/>
            </a:xfrm>
            <a:custGeom>
              <a:avLst/>
              <a:gdLst/>
              <a:ahLst/>
              <a:cxnLst/>
              <a:rect l="l" t="t" r="r" b="b"/>
              <a:pathLst>
                <a:path w="15302" h="23488" extrusionOk="0">
                  <a:moveTo>
                    <a:pt x="8486" y="3922"/>
                  </a:moveTo>
                  <a:lnTo>
                    <a:pt x="10022" y="4361"/>
                  </a:lnTo>
                  <a:cubicBezTo>
                    <a:pt x="11170" y="4667"/>
                    <a:pt x="11476" y="5509"/>
                    <a:pt x="11017" y="6962"/>
                  </a:cubicBezTo>
                  <a:lnTo>
                    <a:pt x="10405" y="8951"/>
                  </a:lnTo>
                  <a:cubicBezTo>
                    <a:pt x="10059" y="10218"/>
                    <a:pt x="9497" y="10705"/>
                    <a:pt x="8718" y="10705"/>
                  </a:cubicBezTo>
                  <a:cubicBezTo>
                    <a:pt x="8462" y="10705"/>
                    <a:pt x="8183" y="10653"/>
                    <a:pt x="7880" y="10558"/>
                  </a:cubicBezTo>
                  <a:lnTo>
                    <a:pt x="6580" y="10176"/>
                  </a:lnTo>
                  <a:lnTo>
                    <a:pt x="8486" y="3922"/>
                  </a:lnTo>
                  <a:close/>
                  <a:moveTo>
                    <a:pt x="6044" y="0"/>
                  </a:moveTo>
                  <a:lnTo>
                    <a:pt x="0" y="20580"/>
                  </a:lnTo>
                  <a:lnTo>
                    <a:pt x="3290" y="21498"/>
                  </a:lnTo>
                  <a:lnTo>
                    <a:pt x="5738" y="13159"/>
                  </a:lnTo>
                  <a:lnTo>
                    <a:pt x="6809" y="13465"/>
                  </a:lnTo>
                  <a:cubicBezTo>
                    <a:pt x="8339" y="13924"/>
                    <a:pt x="8722" y="14766"/>
                    <a:pt x="8186" y="16679"/>
                  </a:cubicBezTo>
                  <a:lnTo>
                    <a:pt x="7268" y="19892"/>
                  </a:lnTo>
                  <a:cubicBezTo>
                    <a:pt x="6733" y="21575"/>
                    <a:pt x="6733" y="21957"/>
                    <a:pt x="6809" y="22570"/>
                  </a:cubicBezTo>
                  <a:lnTo>
                    <a:pt x="10099" y="23488"/>
                  </a:lnTo>
                  <a:cubicBezTo>
                    <a:pt x="9946" y="22646"/>
                    <a:pt x="10175" y="21881"/>
                    <a:pt x="10482" y="20886"/>
                  </a:cubicBezTo>
                  <a:lnTo>
                    <a:pt x="11400" y="17750"/>
                  </a:lnTo>
                  <a:cubicBezTo>
                    <a:pt x="12012" y="15607"/>
                    <a:pt x="11935" y="13924"/>
                    <a:pt x="10558" y="12777"/>
                  </a:cubicBezTo>
                  <a:cubicBezTo>
                    <a:pt x="12165" y="12471"/>
                    <a:pt x="13236" y="11323"/>
                    <a:pt x="13848" y="9181"/>
                  </a:cubicBezTo>
                  <a:lnTo>
                    <a:pt x="14383" y="7574"/>
                  </a:lnTo>
                  <a:cubicBezTo>
                    <a:pt x="15301" y="4438"/>
                    <a:pt x="14307" y="2448"/>
                    <a:pt x="10941" y="1454"/>
                  </a:cubicBezTo>
                  <a:lnTo>
                    <a:pt x="60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1"/>
            <p:cNvSpPr/>
            <p:nvPr/>
          </p:nvSpPr>
          <p:spPr>
            <a:xfrm>
              <a:off x="4646775" y="477200"/>
              <a:ext cx="449500" cy="581475"/>
            </a:xfrm>
            <a:custGeom>
              <a:avLst/>
              <a:gdLst/>
              <a:ahLst/>
              <a:cxnLst/>
              <a:rect l="l" t="t" r="r" b="b"/>
              <a:pathLst>
                <a:path w="17980" h="23259" extrusionOk="0">
                  <a:moveTo>
                    <a:pt x="9793" y="0"/>
                  </a:moveTo>
                  <a:lnTo>
                    <a:pt x="0" y="19050"/>
                  </a:lnTo>
                  <a:lnTo>
                    <a:pt x="8110" y="23258"/>
                  </a:lnTo>
                  <a:lnTo>
                    <a:pt x="9564" y="20504"/>
                  </a:lnTo>
                  <a:lnTo>
                    <a:pt x="4361" y="17826"/>
                  </a:lnTo>
                  <a:lnTo>
                    <a:pt x="7268" y="12318"/>
                  </a:lnTo>
                  <a:lnTo>
                    <a:pt x="11323" y="14383"/>
                  </a:lnTo>
                  <a:lnTo>
                    <a:pt x="12777" y="11706"/>
                  </a:lnTo>
                  <a:lnTo>
                    <a:pt x="8646" y="9564"/>
                  </a:lnTo>
                  <a:lnTo>
                    <a:pt x="11400" y="4285"/>
                  </a:lnTo>
                  <a:lnTo>
                    <a:pt x="16526" y="6886"/>
                  </a:lnTo>
                  <a:lnTo>
                    <a:pt x="17979" y="4208"/>
                  </a:lnTo>
                  <a:lnTo>
                    <a:pt x="97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1"/>
            <p:cNvSpPr/>
            <p:nvPr/>
          </p:nvSpPr>
          <p:spPr>
            <a:xfrm>
              <a:off x="4899250" y="673250"/>
              <a:ext cx="466700" cy="580500"/>
            </a:xfrm>
            <a:custGeom>
              <a:avLst/>
              <a:gdLst/>
              <a:ahLst/>
              <a:cxnLst/>
              <a:rect l="l" t="t" r="r" b="b"/>
              <a:pathLst>
                <a:path w="18668" h="23220" extrusionOk="0">
                  <a:moveTo>
                    <a:pt x="12846" y="3208"/>
                  </a:moveTo>
                  <a:cubicBezTo>
                    <a:pt x="13175" y="3208"/>
                    <a:pt x="13506" y="3330"/>
                    <a:pt x="13848" y="3558"/>
                  </a:cubicBezTo>
                  <a:cubicBezTo>
                    <a:pt x="14689" y="4170"/>
                    <a:pt x="14919" y="5088"/>
                    <a:pt x="14077" y="6312"/>
                  </a:cubicBezTo>
                  <a:lnTo>
                    <a:pt x="7421" y="15799"/>
                  </a:lnTo>
                  <a:cubicBezTo>
                    <a:pt x="6905" y="16597"/>
                    <a:pt x="6360" y="16934"/>
                    <a:pt x="5821" y="16934"/>
                  </a:cubicBezTo>
                  <a:cubicBezTo>
                    <a:pt x="5482" y="16934"/>
                    <a:pt x="5145" y="16800"/>
                    <a:pt x="4820" y="16564"/>
                  </a:cubicBezTo>
                  <a:cubicBezTo>
                    <a:pt x="3902" y="15952"/>
                    <a:pt x="3749" y="15110"/>
                    <a:pt x="4591" y="13809"/>
                  </a:cubicBezTo>
                  <a:lnTo>
                    <a:pt x="11170" y="4323"/>
                  </a:lnTo>
                  <a:cubicBezTo>
                    <a:pt x="11746" y="3554"/>
                    <a:pt x="12293" y="3208"/>
                    <a:pt x="12846" y="3208"/>
                  </a:cubicBezTo>
                  <a:close/>
                  <a:moveTo>
                    <a:pt x="12484" y="1"/>
                  </a:moveTo>
                  <a:cubicBezTo>
                    <a:pt x="10927" y="1"/>
                    <a:pt x="9505" y="884"/>
                    <a:pt x="8339" y="2563"/>
                  </a:cubicBezTo>
                  <a:lnTo>
                    <a:pt x="1913" y="11744"/>
                  </a:lnTo>
                  <a:cubicBezTo>
                    <a:pt x="0" y="14498"/>
                    <a:pt x="306" y="17176"/>
                    <a:pt x="3060" y="19088"/>
                  </a:cubicBezTo>
                  <a:cubicBezTo>
                    <a:pt x="3749" y="19547"/>
                    <a:pt x="4514" y="19930"/>
                    <a:pt x="5203" y="20083"/>
                  </a:cubicBezTo>
                  <a:cubicBezTo>
                    <a:pt x="5050" y="21078"/>
                    <a:pt x="5509" y="22072"/>
                    <a:pt x="6733" y="22990"/>
                  </a:cubicBezTo>
                  <a:lnTo>
                    <a:pt x="7115" y="23220"/>
                  </a:lnTo>
                  <a:lnTo>
                    <a:pt x="8875" y="20772"/>
                  </a:lnTo>
                  <a:lnTo>
                    <a:pt x="8569" y="20618"/>
                  </a:lnTo>
                  <a:cubicBezTo>
                    <a:pt x="8186" y="20236"/>
                    <a:pt x="7957" y="20083"/>
                    <a:pt x="8110" y="19700"/>
                  </a:cubicBezTo>
                  <a:cubicBezTo>
                    <a:pt x="8875" y="19241"/>
                    <a:pt x="9640" y="18553"/>
                    <a:pt x="10329" y="17558"/>
                  </a:cubicBezTo>
                  <a:lnTo>
                    <a:pt x="16679" y="8454"/>
                  </a:lnTo>
                  <a:cubicBezTo>
                    <a:pt x="18668" y="5623"/>
                    <a:pt x="18285" y="2946"/>
                    <a:pt x="15607" y="1109"/>
                  </a:cubicBezTo>
                  <a:cubicBezTo>
                    <a:pt x="14532" y="363"/>
                    <a:pt x="13481" y="1"/>
                    <a:pt x="12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1"/>
            <p:cNvSpPr/>
            <p:nvPr/>
          </p:nvSpPr>
          <p:spPr>
            <a:xfrm>
              <a:off x="5136400" y="846325"/>
              <a:ext cx="520275" cy="520850"/>
            </a:xfrm>
            <a:custGeom>
              <a:avLst/>
              <a:gdLst/>
              <a:ahLst/>
              <a:cxnLst/>
              <a:rect l="l" t="t" r="r" b="b"/>
              <a:pathLst>
                <a:path w="20811" h="20834" extrusionOk="0">
                  <a:moveTo>
                    <a:pt x="13466" y="1"/>
                  </a:moveTo>
                  <a:lnTo>
                    <a:pt x="2373" y="11936"/>
                  </a:lnTo>
                  <a:cubicBezTo>
                    <a:pt x="77" y="14461"/>
                    <a:pt x="1" y="17062"/>
                    <a:pt x="2449" y="19280"/>
                  </a:cubicBezTo>
                  <a:cubicBezTo>
                    <a:pt x="3567" y="20328"/>
                    <a:pt x="4700" y="20834"/>
                    <a:pt x="5828" y="20834"/>
                  </a:cubicBezTo>
                  <a:cubicBezTo>
                    <a:pt x="7170" y="20834"/>
                    <a:pt x="8505" y="20117"/>
                    <a:pt x="9794" y="18745"/>
                  </a:cubicBezTo>
                  <a:lnTo>
                    <a:pt x="20811" y="6810"/>
                  </a:lnTo>
                  <a:lnTo>
                    <a:pt x="18515" y="4668"/>
                  </a:lnTo>
                  <a:lnTo>
                    <a:pt x="7269" y="16756"/>
                  </a:lnTo>
                  <a:cubicBezTo>
                    <a:pt x="6730" y="17378"/>
                    <a:pt x="6213" y="17640"/>
                    <a:pt x="5731" y="17640"/>
                  </a:cubicBezTo>
                  <a:cubicBezTo>
                    <a:pt x="5324" y="17640"/>
                    <a:pt x="4941" y="17453"/>
                    <a:pt x="4591" y="17138"/>
                  </a:cubicBezTo>
                  <a:cubicBezTo>
                    <a:pt x="3826" y="16373"/>
                    <a:pt x="3673" y="15532"/>
                    <a:pt x="4744" y="14384"/>
                  </a:cubicBezTo>
                  <a:lnTo>
                    <a:pt x="15914" y="2296"/>
                  </a:lnTo>
                  <a:lnTo>
                    <a:pt x="134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1"/>
            <p:cNvSpPr/>
            <p:nvPr/>
          </p:nvSpPr>
          <p:spPr>
            <a:xfrm>
              <a:off x="5306625" y="1148525"/>
              <a:ext cx="547050" cy="501150"/>
            </a:xfrm>
            <a:custGeom>
              <a:avLst/>
              <a:gdLst/>
              <a:ahLst/>
              <a:cxnLst/>
              <a:rect l="l" t="t" r="r" b="b"/>
              <a:pathLst>
                <a:path w="21882" h="20046" extrusionOk="0">
                  <a:moveTo>
                    <a:pt x="17291" y="4209"/>
                  </a:moveTo>
                  <a:lnTo>
                    <a:pt x="9947" y="12318"/>
                  </a:lnTo>
                  <a:lnTo>
                    <a:pt x="7881" y="9794"/>
                  </a:lnTo>
                  <a:lnTo>
                    <a:pt x="17291" y="4209"/>
                  </a:lnTo>
                  <a:close/>
                  <a:moveTo>
                    <a:pt x="18745" y="1"/>
                  </a:moveTo>
                  <a:lnTo>
                    <a:pt x="1" y="10941"/>
                  </a:lnTo>
                  <a:lnTo>
                    <a:pt x="1990" y="13313"/>
                  </a:lnTo>
                  <a:lnTo>
                    <a:pt x="5356" y="11324"/>
                  </a:lnTo>
                  <a:lnTo>
                    <a:pt x="7958" y="14461"/>
                  </a:lnTo>
                  <a:lnTo>
                    <a:pt x="5356" y="17368"/>
                  </a:lnTo>
                  <a:lnTo>
                    <a:pt x="7499" y="20045"/>
                  </a:lnTo>
                  <a:lnTo>
                    <a:pt x="21882" y="3826"/>
                  </a:lnTo>
                  <a:lnTo>
                    <a:pt x="187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1"/>
            <p:cNvSpPr/>
            <p:nvPr/>
          </p:nvSpPr>
          <p:spPr>
            <a:xfrm>
              <a:off x="5503650" y="1385700"/>
              <a:ext cx="499225" cy="472450"/>
            </a:xfrm>
            <a:custGeom>
              <a:avLst/>
              <a:gdLst/>
              <a:ahLst/>
              <a:cxnLst/>
              <a:rect l="l" t="t" r="r" b="b"/>
              <a:pathLst>
                <a:path w="19969" h="18898" extrusionOk="0">
                  <a:moveTo>
                    <a:pt x="18209" y="1"/>
                  </a:moveTo>
                  <a:lnTo>
                    <a:pt x="0" y="11324"/>
                  </a:lnTo>
                  <a:lnTo>
                    <a:pt x="4743" y="18898"/>
                  </a:lnTo>
                  <a:lnTo>
                    <a:pt x="7345" y="17291"/>
                  </a:lnTo>
                  <a:lnTo>
                    <a:pt x="4361" y="12548"/>
                  </a:lnTo>
                  <a:lnTo>
                    <a:pt x="19968" y="2908"/>
                  </a:lnTo>
                  <a:lnTo>
                    <a:pt x="182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1"/>
            <p:cNvSpPr/>
            <p:nvPr/>
          </p:nvSpPr>
          <p:spPr>
            <a:xfrm>
              <a:off x="5629875" y="1642000"/>
              <a:ext cx="518350" cy="315600"/>
            </a:xfrm>
            <a:custGeom>
              <a:avLst/>
              <a:gdLst/>
              <a:ahLst/>
              <a:cxnLst/>
              <a:rect l="l" t="t" r="r" b="b"/>
              <a:pathLst>
                <a:path w="20734" h="12624" extrusionOk="0">
                  <a:moveTo>
                    <a:pt x="19204" y="0"/>
                  </a:moveTo>
                  <a:lnTo>
                    <a:pt x="0" y="9564"/>
                  </a:lnTo>
                  <a:lnTo>
                    <a:pt x="1531" y="12624"/>
                  </a:lnTo>
                  <a:lnTo>
                    <a:pt x="20734" y="3061"/>
                  </a:lnTo>
                  <a:lnTo>
                    <a:pt x="19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1"/>
            <p:cNvSpPr/>
            <p:nvPr/>
          </p:nvSpPr>
          <p:spPr>
            <a:xfrm>
              <a:off x="5714025" y="1785450"/>
              <a:ext cx="560450" cy="353850"/>
            </a:xfrm>
            <a:custGeom>
              <a:avLst/>
              <a:gdLst/>
              <a:ahLst/>
              <a:cxnLst/>
              <a:rect l="l" t="t" r="r" b="b"/>
              <a:pathLst>
                <a:path w="22418" h="14154" extrusionOk="0">
                  <a:moveTo>
                    <a:pt x="18668" y="0"/>
                  </a:moveTo>
                  <a:lnTo>
                    <a:pt x="15838" y="1071"/>
                  </a:lnTo>
                  <a:lnTo>
                    <a:pt x="17138" y="4361"/>
                  </a:lnTo>
                  <a:lnTo>
                    <a:pt x="1" y="11017"/>
                  </a:lnTo>
                  <a:lnTo>
                    <a:pt x="1225" y="14154"/>
                  </a:lnTo>
                  <a:lnTo>
                    <a:pt x="18362" y="7498"/>
                  </a:lnTo>
                  <a:lnTo>
                    <a:pt x="19586" y="10788"/>
                  </a:lnTo>
                  <a:lnTo>
                    <a:pt x="22417" y="9717"/>
                  </a:lnTo>
                  <a:lnTo>
                    <a:pt x="187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1"/>
            <p:cNvSpPr/>
            <p:nvPr/>
          </p:nvSpPr>
          <p:spPr>
            <a:xfrm>
              <a:off x="5800100" y="2087650"/>
              <a:ext cx="564250" cy="311775"/>
            </a:xfrm>
            <a:custGeom>
              <a:avLst/>
              <a:gdLst/>
              <a:ahLst/>
              <a:cxnLst/>
              <a:rect l="l" t="t" r="r" b="b"/>
              <a:pathLst>
                <a:path w="22570" h="12471" extrusionOk="0">
                  <a:moveTo>
                    <a:pt x="19816" y="0"/>
                  </a:moveTo>
                  <a:lnTo>
                    <a:pt x="6886" y="7498"/>
                  </a:lnTo>
                  <a:lnTo>
                    <a:pt x="1" y="9181"/>
                  </a:lnTo>
                  <a:lnTo>
                    <a:pt x="766" y="12471"/>
                  </a:lnTo>
                  <a:lnTo>
                    <a:pt x="7651" y="10788"/>
                  </a:lnTo>
                  <a:lnTo>
                    <a:pt x="22570" y="11553"/>
                  </a:lnTo>
                  <a:lnTo>
                    <a:pt x="21805" y="8416"/>
                  </a:lnTo>
                  <a:lnTo>
                    <a:pt x="11782" y="8263"/>
                  </a:lnTo>
                  <a:lnTo>
                    <a:pt x="20657" y="3443"/>
                  </a:lnTo>
                  <a:lnTo>
                    <a:pt x="198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1"/>
            <p:cNvSpPr/>
            <p:nvPr/>
          </p:nvSpPr>
          <p:spPr>
            <a:xfrm>
              <a:off x="6087000" y="2607875"/>
              <a:ext cx="86100" cy="158775"/>
            </a:xfrm>
            <a:custGeom>
              <a:avLst/>
              <a:gdLst/>
              <a:ahLst/>
              <a:cxnLst/>
              <a:rect l="l" t="t" r="r" b="b"/>
              <a:pathLst>
                <a:path w="3444" h="6351" extrusionOk="0">
                  <a:moveTo>
                    <a:pt x="3061" y="1"/>
                  </a:moveTo>
                  <a:lnTo>
                    <a:pt x="0" y="230"/>
                  </a:lnTo>
                  <a:lnTo>
                    <a:pt x="383" y="6351"/>
                  </a:lnTo>
                  <a:lnTo>
                    <a:pt x="3443" y="6121"/>
                  </a:lnTo>
                  <a:lnTo>
                    <a:pt x="3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1"/>
            <p:cNvSpPr/>
            <p:nvPr/>
          </p:nvSpPr>
          <p:spPr>
            <a:xfrm>
              <a:off x="5842175" y="2939725"/>
              <a:ext cx="562350" cy="281200"/>
            </a:xfrm>
            <a:custGeom>
              <a:avLst/>
              <a:gdLst/>
              <a:ahLst/>
              <a:cxnLst/>
              <a:rect l="l" t="t" r="r" b="b"/>
              <a:pathLst>
                <a:path w="22494" h="11248" extrusionOk="0">
                  <a:moveTo>
                    <a:pt x="5364" y="1"/>
                  </a:moveTo>
                  <a:cubicBezTo>
                    <a:pt x="2422" y="1"/>
                    <a:pt x="657" y="1538"/>
                    <a:pt x="307" y="4553"/>
                  </a:cubicBezTo>
                  <a:cubicBezTo>
                    <a:pt x="1" y="7843"/>
                    <a:pt x="1760" y="9679"/>
                    <a:pt x="5203" y="10061"/>
                  </a:cubicBezTo>
                  <a:lnTo>
                    <a:pt x="11936" y="10750"/>
                  </a:lnTo>
                  <a:lnTo>
                    <a:pt x="12395" y="6083"/>
                  </a:lnTo>
                  <a:lnTo>
                    <a:pt x="12395" y="6006"/>
                  </a:lnTo>
                  <a:lnTo>
                    <a:pt x="9334" y="5700"/>
                  </a:lnTo>
                  <a:lnTo>
                    <a:pt x="9181" y="7231"/>
                  </a:lnTo>
                  <a:lnTo>
                    <a:pt x="5280" y="6848"/>
                  </a:lnTo>
                  <a:cubicBezTo>
                    <a:pt x="3749" y="6695"/>
                    <a:pt x="3290" y="6006"/>
                    <a:pt x="3367" y="4935"/>
                  </a:cubicBezTo>
                  <a:cubicBezTo>
                    <a:pt x="3504" y="3974"/>
                    <a:pt x="4012" y="3382"/>
                    <a:pt x="5222" y="3382"/>
                  </a:cubicBezTo>
                  <a:cubicBezTo>
                    <a:pt x="5359" y="3382"/>
                    <a:pt x="5506" y="3390"/>
                    <a:pt x="5662" y="3405"/>
                  </a:cubicBezTo>
                  <a:lnTo>
                    <a:pt x="17138" y="4553"/>
                  </a:lnTo>
                  <a:cubicBezTo>
                    <a:pt x="18668" y="4706"/>
                    <a:pt x="19204" y="5471"/>
                    <a:pt x="19051" y="6542"/>
                  </a:cubicBezTo>
                  <a:cubicBezTo>
                    <a:pt x="18982" y="7435"/>
                    <a:pt x="18420" y="8019"/>
                    <a:pt x="17256" y="8019"/>
                  </a:cubicBezTo>
                  <a:cubicBezTo>
                    <a:pt x="17122" y="8019"/>
                    <a:pt x="16981" y="8011"/>
                    <a:pt x="16832" y="7996"/>
                  </a:cubicBezTo>
                  <a:lnTo>
                    <a:pt x="14537" y="7766"/>
                  </a:lnTo>
                  <a:lnTo>
                    <a:pt x="14231" y="10979"/>
                  </a:lnTo>
                  <a:lnTo>
                    <a:pt x="16296" y="11209"/>
                  </a:lnTo>
                  <a:cubicBezTo>
                    <a:pt x="16577" y="11234"/>
                    <a:pt x="16850" y="11247"/>
                    <a:pt x="17114" y="11247"/>
                  </a:cubicBezTo>
                  <a:cubicBezTo>
                    <a:pt x="20008" y="11247"/>
                    <a:pt x="21830" y="9710"/>
                    <a:pt x="22111" y="6695"/>
                  </a:cubicBezTo>
                  <a:cubicBezTo>
                    <a:pt x="22493" y="3405"/>
                    <a:pt x="20657" y="1493"/>
                    <a:pt x="17291" y="1187"/>
                  </a:cubicBezTo>
                  <a:lnTo>
                    <a:pt x="6198" y="39"/>
                  </a:lnTo>
                  <a:cubicBezTo>
                    <a:pt x="5910" y="13"/>
                    <a:pt x="5632" y="1"/>
                    <a:pt x="5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1"/>
            <p:cNvSpPr/>
            <p:nvPr/>
          </p:nvSpPr>
          <p:spPr>
            <a:xfrm>
              <a:off x="5782875" y="3214200"/>
              <a:ext cx="575750" cy="348125"/>
            </a:xfrm>
            <a:custGeom>
              <a:avLst/>
              <a:gdLst/>
              <a:ahLst/>
              <a:cxnLst/>
              <a:rect l="l" t="t" r="r" b="b"/>
              <a:pathLst>
                <a:path w="23030" h="13925" extrusionOk="0">
                  <a:moveTo>
                    <a:pt x="2143" y="0"/>
                  </a:moveTo>
                  <a:lnTo>
                    <a:pt x="1" y="8952"/>
                  </a:lnTo>
                  <a:lnTo>
                    <a:pt x="2985" y="9717"/>
                  </a:lnTo>
                  <a:lnTo>
                    <a:pt x="4362" y="4055"/>
                  </a:lnTo>
                  <a:lnTo>
                    <a:pt x="10482" y="5432"/>
                  </a:lnTo>
                  <a:lnTo>
                    <a:pt x="9411" y="9946"/>
                  </a:lnTo>
                  <a:lnTo>
                    <a:pt x="12395" y="10635"/>
                  </a:lnTo>
                  <a:lnTo>
                    <a:pt x="13466" y="6197"/>
                  </a:lnTo>
                  <a:lnTo>
                    <a:pt x="19280" y="7574"/>
                  </a:lnTo>
                  <a:lnTo>
                    <a:pt x="17903" y="13236"/>
                  </a:lnTo>
                  <a:lnTo>
                    <a:pt x="20887" y="13924"/>
                  </a:lnTo>
                  <a:lnTo>
                    <a:pt x="23029" y="4973"/>
                  </a:lnTo>
                  <a:lnTo>
                    <a:pt x="21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1"/>
            <p:cNvSpPr/>
            <p:nvPr/>
          </p:nvSpPr>
          <p:spPr>
            <a:xfrm>
              <a:off x="5677700" y="3470500"/>
              <a:ext cx="594850" cy="443750"/>
            </a:xfrm>
            <a:custGeom>
              <a:avLst/>
              <a:gdLst/>
              <a:ahLst/>
              <a:cxnLst/>
              <a:rect l="l" t="t" r="r" b="b"/>
              <a:pathLst>
                <a:path w="23794" h="17750" extrusionOk="0">
                  <a:moveTo>
                    <a:pt x="3902" y="0"/>
                  </a:moveTo>
                  <a:lnTo>
                    <a:pt x="2754" y="2831"/>
                  </a:lnTo>
                  <a:lnTo>
                    <a:pt x="17214" y="8492"/>
                  </a:lnTo>
                  <a:lnTo>
                    <a:pt x="17214" y="8492"/>
                  </a:lnTo>
                  <a:lnTo>
                    <a:pt x="1224" y="6733"/>
                  </a:lnTo>
                  <a:lnTo>
                    <a:pt x="0" y="9946"/>
                  </a:lnTo>
                  <a:lnTo>
                    <a:pt x="19968" y="17750"/>
                  </a:lnTo>
                  <a:lnTo>
                    <a:pt x="21039" y="14995"/>
                  </a:lnTo>
                  <a:lnTo>
                    <a:pt x="9104" y="10329"/>
                  </a:lnTo>
                  <a:lnTo>
                    <a:pt x="22263" y="11782"/>
                  </a:lnTo>
                  <a:lnTo>
                    <a:pt x="23794" y="7804"/>
                  </a:lnTo>
                  <a:lnTo>
                    <a:pt x="39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1"/>
            <p:cNvSpPr/>
            <p:nvPr/>
          </p:nvSpPr>
          <p:spPr>
            <a:xfrm>
              <a:off x="5551450" y="3757400"/>
              <a:ext cx="571925" cy="448350"/>
            </a:xfrm>
            <a:custGeom>
              <a:avLst/>
              <a:gdLst/>
              <a:ahLst/>
              <a:cxnLst/>
              <a:rect l="l" t="t" r="r" b="b"/>
              <a:pathLst>
                <a:path w="22877" h="17934" extrusionOk="0">
                  <a:moveTo>
                    <a:pt x="5280" y="4437"/>
                  </a:moveTo>
                  <a:lnTo>
                    <a:pt x="18592" y="12012"/>
                  </a:lnTo>
                  <a:lnTo>
                    <a:pt x="17674" y="13618"/>
                  </a:lnTo>
                  <a:cubicBezTo>
                    <a:pt x="17347" y="14178"/>
                    <a:pt x="16906" y="14511"/>
                    <a:pt x="16316" y="14511"/>
                  </a:cubicBezTo>
                  <a:cubicBezTo>
                    <a:pt x="15940" y="14511"/>
                    <a:pt x="15503" y="14375"/>
                    <a:pt x="14996" y="14077"/>
                  </a:cubicBezTo>
                  <a:lnTo>
                    <a:pt x="5280" y="8569"/>
                  </a:lnTo>
                  <a:cubicBezTo>
                    <a:pt x="3979" y="7804"/>
                    <a:pt x="3826" y="6962"/>
                    <a:pt x="4362" y="6044"/>
                  </a:cubicBezTo>
                  <a:lnTo>
                    <a:pt x="5280" y="4437"/>
                  </a:lnTo>
                  <a:close/>
                  <a:moveTo>
                    <a:pt x="4285" y="0"/>
                  </a:moveTo>
                  <a:lnTo>
                    <a:pt x="1684" y="4590"/>
                  </a:lnTo>
                  <a:cubicBezTo>
                    <a:pt x="1" y="7574"/>
                    <a:pt x="766" y="9869"/>
                    <a:pt x="3750" y="11629"/>
                  </a:cubicBezTo>
                  <a:lnTo>
                    <a:pt x="13160" y="16984"/>
                  </a:lnTo>
                  <a:cubicBezTo>
                    <a:pt x="14277" y="17615"/>
                    <a:pt x="15319" y="17934"/>
                    <a:pt x="16274" y="17934"/>
                  </a:cubicBezTo>
                  <a:cubicBezTo>
                    <a:pt x="17870" y="17934"/>
                    <a:pt x="19222" y="17043"/>
                    <a:pt x="20275" y="15225"/>
                  </a:cubicBezTo>
                  <a:lnTo>
                    <a:pt x="22876" y="10634"/>
                  </a:lnTo>
                  <a:lnTo>
                    <a:pt x="42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1"/>
            <p:cNvSpPr/>
            <p:nvPr/>
          </p:nvSpPr>
          <p:spPr>
            <a:xfrm>
              <a:off x="5369750" y="4011775"/>
              <a:ext cx="564250" cy="506875"/>
            </a:xfrm>
            <a:custGeom>
              <a:avLst/>
              <a:gdLst/>
              <a:ahLst/>
              <a:cxnLst/>
              <a:rect l="l" t="t" r="r" b="b"/>
              <a:pathLst>
                <a:path w="22570" h="20275" extrusionOk="0">
                  <a:moveTo>
                    <a:pt x="5586" y="0"/>
                  </a:moveTo>
                  <a:lnTo>
                    <a:pt x="1" y="7268"/>
                  </a:lnTo>
                  <a:lnTo>
                    <a:pt x="2449" y="9105"/>
                  </a:lnTo>
                  <a:lnTo>
                    <a:pt x="5968" y="4514"/>
                  </a:lnTo>
                  <a:lnTo>
                    <a:pt x="10941" y="8340"/>
                  </a:lnTo>
                  <a:lnTo>
                    <a:pt x="8110" y="12012"/>
                  </a:lnTo>
                  <a:lnTo>
                    <a:pt x="10559" y="13848"/>
                  </a:lnTo>
                  <a:lnTo>
                    <a:pt x="13389" y="10176"/>
                  </a:lnTo>
                  <a:lnTo>
                    <a:pt x="18133" y="13848"/>
                  </a:lnTo>
                  <a:lnTo>
                    <a:pt x="14613" y="18438"/>
                  </a:lnTo>
                  <a:lnTo>
                    <a:pt x="17062" y="20274"/>
                  </a:lnTo>
                  <a:lnTo>
                    <a:pt x="22570" y="13006"/>
                  </a:lnTo>
                  <a:lnTo>
                    <a:pt x="5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1"/>
            <p:cNvSpPr/>
            <p:nvPr/>
          </p:nvSpPr>
          <p:spPr>
            <a:xfrm>
              <a:off x="5161275" y="4220250"/>
              <a:ext cx="564250" cy="514050"/>
            </a:xfrm>
            <a:custGeom>
              <a:avLst/>
              <a:gdLst/>
              <a:ahLst/>
              <a:cxnLst/>
              <a:rect l="l" t="t" r="r" b="b"/>
              <a:pathLst>
                <a:path w="22570" h="20562" extrusionOk="0">
                  <a:moveTo>
                    <a:pt x="13389" y="10711"/>
                  </a:moveTo>
                  <a:lnTo>
                    <a:pt x="17979" y="15378"/>
                  </a:lnTo>
                  <a:lnTo>
                    <a:pt x="16832" y="16526"/>
                  </a:lnTo>
                  <a:cubicBezTo>
                    <a:pt x="16453" y="16904"/>
                    <a:pt x="16075" y="17097"/>
                    <a:pt x="15675" y="17097"/>
                  </a:cubicBezTo>
                  <a:cubicBezTo>
                    <a:pt x="15187" y="17097"/>
                    <a:pt x="14667" y="16809"/>
                    <a:pt x="14078" y="16220"/>
                  </a:cubicBezTo>
                  <a:lnTo>
                    <a:pt x="12624" y="14690"/>
                  </a:lnTo>
                  <a:cubicBezTo>
                    <a:pt x="11400" y="13466"/>
                    <a:pt x="11553" y="12548"/>
                    <a:pt x="12394" y="11629"/>
                  </a:cubicBezTo>
                  <a:lnTo>
                    <a:pt x="13389" y="10711"/>
                  </a:lnTo>
                  <a:close/>
                  <a:moveTo>
                    <a:pt x="7422" y="1"/>
                  </a:moveTo>
                  <a:lnTo>
                    <a:pt x="5050" y="2372"/>
                  </a:lnTo>
                  <a:lnTo>
                    <a:pt x="11170" y="8569"/>
                  </a:lnTo>
                  <a:lnTo>
                    <a:pt x="10405" y="9411"/>
                  </a:lnTo>
                  <a:cubicBezTo>
                    <a:pt x="9885" y="9896"/>
                    <a:pt x="9397" y="10146"/>
                    <a:pt x="8890" y="10146"/>
                  </a:cubicBezTo>
                  <a:cubicBezTo>
                    <a:pt x="8278" y="10146"/>
                    <a:pt x="7639" y="9782"/>
                    <a:pt x="6886" y="9028"/>
                  </a:cubicBezTo>
                  <a:lnTo>
                    <a:pt x="4514" y="6657"/>
                  </a:lnTo>
                  <a:cubicBezTo>
                    <a:pt x="3290" y="5432"/>
                    <a:pt x="2984" y="5279"/>
                    <a:pt x="2449" y="4973"/>
                  </a:cubicBezTo>
                  <a:lnTo>
                    <a:pt x="1" y="7422"/>
                  </a:lnTo>
                  <a:cubicBezTo>
                    <a:pt x="766" y="7728"/>
                    <a:pt x="1378" y="8263"/>
                    <a:pt x="2066" y="8952"/>
                  </a:cubicBezTo>
                  <a:lnTo>
                    <a:pt x="4438" y="11323"/>
                  </a:lnTo>
                  <a:cubicBezTo>
                    <a:pt x="5625" y="12510"/>
                    <a:pt x="6769" y="13196"/>
                    <a:pt x="7965" y="13196"/>
                  </a:cubicBezTo>
                  <a:cubicBezTo>
                    <a:pt x="8388" y="13196"/>
                    <a:pt x="8818" y="13110"/>
                    <a:pt x="9258" y="12930"/>
                  </a:cubicBezTo>
                  <a:lnTo>
                    <a:pt x="9258" y="12930"/>
                  </a:lnTo>
                  <a:cubicBezTo>
                    <a:pt x="8646" y="14537"/>
                    <a:pt x="9181" y="16067"/>
                    <a:pt x="10788" y="17597"/>
                  </a:cubicBezTo>
                  <a:lnTo>
                    <a:pt x="11935" y="18821"/>
                  </a:lnTo>
                  <a:cubicBezTo>
                    <a:pt x="13121" y="19969"/>
                    <a:pt x="14250" y="20562"/>
                    <a:pt x="15397" y="20562"/>
                  </a:cubicBezTo>
                  <a:cubicBezTo>
                    <a:pt x="16545" y="20562"/>
                    <a:pt x="17712" y="19969"/>
                    <a:pt x="18974" y="18745"/>
                  </a:cubicBezTo>
                  <a:lnTo>
                    <a:pt x="22570" y="15149"/>
                  </a:lnTo>
                  <a:lnTo>
                    <a:pt x="74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1"/>
            <p:cNvSpPr/>
            <p:nvPr/>
          </p:nvSpPr>
          <p:spPr>
            <a:xfrm>
              <a:off x="4861000" y="4491850"/>
              <a:ext cx="491575" cy="573825"/>
            </a:xfrm>
            <a:custGeom>
              <a:avLst/>
              <a:gdLst/>
              <a:ahLst/>
              <a:cxnLst/>
              <a:rect l="l" t="t" r="r" b="b"/>
              <a:pathLst>
                <a:path w="19663" h="22953" extrusionOk="0">
                  <a:moveTo>
                    <a:pt x="7574" y="0"/>
                  </a:moveTo>
                  <a:lnTo>
                    <a:pt x="0" y="5203"/>
                  </a:lnTo>
                  <a:lnTo>
                    <a:pt x="1760" y="7728"/>
                  </a:lnTo>
                  <a:lnTo>
                    <a:pt x="6580" y="4438"/>
                  </a:lnTo>
                  <a:lnTo>
                    <a:pt x="10099" y="9640"/>
                  </a:lnTo>
                  <a:lnTo>
                    <a:pt x="6274" y="12241"/>
                  </a:lnTo>
                  <a:lnTo>
                    <a:pt x="7957" y="14766"/>
                  </a:lnTo>
                  <a:lnTo>
                    <a:pt x="11782" y="12165"/>
                  </a:lnTo>
                  <a:lnTo>
                    <a:pt x="15148" y="17138"/>
                  </a:lnTo>
                  <a:lnTo>
                    <a:pt x="10328" y="20351"/>
                  </a:lnTo>
                  <a:lnTo>
                    <a:pt x="12088" y="22952"/>
                  </a:lnTo>
                  <a:lnTo>
                    <a:pt x="19662" y="17750"/>
                  </a:lnTo>
                  <a:lnTo>
                    <a:pt x="75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1"/>
            <p:cNvSpPr/>
            <p:nvPr/>
          </p:nvSpPr>
          <p:spPr>
            <a:xfrm>
              <a:off x="4579825" y="4671125"/>
              <a:ext cx="478200" cy="524275"/>
            </a:xfrm>
            <a:custGeom>
              <a:avLst/>
              <a:gdLst/>
              <a:ahLst/>
              <a:cxnLst/>
              <a:rect l="l" t="t" r="r" b="b"/>
              <a:pathLst>
                <a:path w="19128" h="20971" extrusionOk="0">
                  <a:moveTo>
                    <a:pt x="7850" y="3172"/>
                  </a:moveTo>
                  <a:cubicBezTo>
                    <a:pt x="8453" y="3172"/>
                    <a:pt x="9007" y="3575"/>
                    <a:pt x="9487" y="4535"/>
                  </a:cubicBezTo>
                  <a:lnTo>
                    <a:pt x="14690" y="14863"/>
                  </a:lnTo>
                  <a:cubicBezTo>
                    <a:pt x="15378" y="16240"/>
                    <a:pt x="15072" y="17082"/>
                    <a:pt x="14078" y="17541"/>
                  </a:cubicBezTo>
                  <a:cubicBezTo>
                    <a:pt x="13800" y="17680"/>
                    <a:pt x="13522" y="17756"/>
                    <a:pt x="13250" y="17756"/>
                  </a:cubicBezTo>
                  <a:cubicBezTo>
                    <a:pt x="12625" y="17756"/>
                    <a:pt x="12033" y="17353"/>
                    <a:pt x="11553" y="16393"/>
                  </a:cubicBezTo>
                  <a:lnTo>
                    <a:pt x="6427" y="6065"/>
                  </a:lnTo>
                  <a:cubicBezTo>
                    <a:pt x="5739" y="4688"/>
                    <a:pt x="6045" y="3923"/>
                    <a:pt x="7039" y="3387"/>
                  </a:cubicBezTo>
                  <a:cubicBezTo>
                    <a:pt x="7317" y="3248"/>
                    <a:pt x="7588" y="3172"/>
                    <a:pt x="7850" y="3172"/>
                  </a:cubicBezTo>
                  <a:close/>
                  <a:moveTo>
                    <a:pt x="8252" y="1"/>
                  </a:moveTo>
                  <a:cubicBezTo>
                    <a:pt x="7438" y="1"/>
                    <a:pt x="6569" y="232"/>
                    <a:pt x="5662" y="710"/>
                  </a:cubicBezTo>
                  <a:cubicBezTo>
                    <a:pt x="4821" y="1092"/>
                    <a:pt x="4209" y="1628"/>
                    <a:pt x="3673" y="2087"/>
                  </a:cubicBezTo>
                  <a:cubicBezTo>
                    <a:pt x="3279" y="1772"/>
                    <a:pt x="2784" y="1598"/>
                    <a:pt x="2219" y="1598"/>
                  </a:cubicBezTo>
                  <a:cubicBezTo>
                    <a:pt x="1686" y="1598"/>
                    <a:pt x="1091" y="1752"/>
                    <a:pt x="460" y="2087"/>
                  </a:cubicBezTo>
                  <a:lnTo>
                    <a:pt x="1" y="2316"/>
                  </a:lnTo>
                  <a:lnTo>
                    <a:pt x="1378" y="4994"/>
                  </a:lnTo>
                  <a:lnTo>
                    <a:pt x="1684" y="4841"/>
                  </a:lnTo>
                  <a:cubicBezTo>
                    <a:pt x="1929" y="4718"/>
                    <a:pt x="2109" y="4639"/>
                    <a:pt x="2271" y="4639"/>
                  </a:cubicBezTo>
                  <a:cubicBezTo>
                    <a:pt x="2410" y="4639"/>
                    <a:pt x="2536" y="4699"/>
                    <a:pt x="2678" y="4841"/>
                  </a:cubicBezTo>
                  <a:cubicBezTo>
                    <a:pt x="2678" y="5759"/>
                    <a:pt x="2908" y="6754"/>
                    <a:pt x="3443" y="7825"/>
                  </a:cubicBezTo>
                  <a:lnTo>
                    <a:pt x="8493" y="17770"/>
                  </a:lnTo>
                  <a:cubicBezTo>
                    <a:pt x="9547" y="19878"/>
                    <a:pt x="11037" y="20970"/>
                    <a:pt x="12837" y="20970"/>
                  </a:cubicBezTo>
                  <a:cubicBezTo>
                    <a:pt x="13650" y="20970"/>
                    <a:pt x="14527" y="20747"/>
                    <a:pt x="15455" y="20295"/>
                  </a:cubicBezTo>
                  <a:cubicBezTo>
                    <a:pt x="18439" y="18765"/>
                    <a:pt x="19127" y="16240"/>
                    <a:pt x="17597" y="13180"/>
                  </a:cubicBezTo>
                  <a:lnTo>
                    <a:pt x="12624" y="3234"/>
                  </a:lnTo>
                  <a:cubicBezTo>
                    <a:pt x="11571" y="1128"/>
                    <a:pt x="10047" y="1"/>
                    <a:pt x="8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1"/>
            <p:cNvSpPr/>
            <p:nvPr/>
          </p:nvSpPr>
          <p:spPr>
            <a:xfrm>
              <a:off x="4354125" y="4788675"/>
              <a:ext cx="395950" cy="561975"/>
            </a:xfrm>
            <a:custGeom>
              <a:avLst/>
              <a:gdLst/>
              <a:ahLst/>
              <a:cxnLst/>
              <a:rect l="l" t="t" r="r" b="b"/>
              <a:pathLst>
                <a:path w="15838" h="22479" extrusionOk="0">
                  <a:moveTo>
                    <a:pt x="6166" y="0"/>
                  </a:moveTo>
                  <a:cubicBezTo>
                    <a:pt x="5536" y="0"/>
                    <a:pt x="4857" y="121"/>
                    <a:pt x="4132" y="368"/>
                  </a:cubicBezTo>
                  <a:cubicBezTo>
                    <a:pt x="996" y="1363"/>
                    <a:pt x="1" y="3811"/>
                    <a:pt x="1149" y="7024"/>
                  </a:cubicBezTo>
                  <a:lnTo>
                    <a:pt x="6351" y="22479"/>
                  </a:lnTo>
                  <a:lnTo>
                    <a:pt x="9335" y="21484"/>
                  </a:lnTo>
                  <a:lnTo>
                    <a:pt x="4056" y="5800"/>
                  </a:lnTo>
                  <a:cubicBezTo>
                    <a:pt x="3597" y="4347"/>
                    <a:pt x="4056" y="3658"/>
                    <a:pt x="5050" y="3276"/>
                  </a:cubicBezTo>
                  <a:cubicBezTo>
                    <a:pt x="5277" y="3206"/>
                    <a:pt x="5495" y="3168"/>
                    <a:pt x="5702" y="3168"/>
                  </a:cubicBezTo>
                  <a:cubicBezTo>
                    <a:pt x="6408" y="3168"/>
                    <a:pt x="6991" y="3606"/>
                    <a:pt x="7346" y="4729"/>
                  </a:cubicBezTo>
                  <a:lnTo>
                    <a:pt x="12624" y="20336"/>
                  </a:lnTo>
                  <a:lnTo>
                    <a:pt x="15838" y="19265"/>
                  </a:lnTo>
                  <a:lnTo>
                    <a:pt x="10635" y="3811"/>
                  </a:lnTo>
                  <a:cubicBezTo>
                    <a:pt x="9812" y="1340"/>
                    <a:pt x="8264" y="0"/>
                    <a:pt x="6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1"/>
            <p:cNvSpPr/>
            <p:nvPr/>
          </p:nvSpPr>
          <p:spPr>
            <a:xfrm>
              <a:off x="4034725" y="4849525"/>
              <a:ext cx="302225" cy="564250"/>
            </a:xfrm>
            <a:custGeom>
              <a:avLst/>
              <a:gdLst/>
              <a:ahLst/>
              <a:cxnLst/>
              <a:rect l="l" t="t" r="r" b="b"/>
              <a:pathLst>
                <a:path w="12089" h="22570" extrusionOk="0">
                  <a:moveTo>
                    <a:pt x="8799" y="7421"/>
                  </a:moveTo>
                  <a:lnTo>
                    <a:pt x="9181" y="18361"/>
                  </a:lnTo>
                  <a:lnTo>
                    <a:pt x="5585" y="8033"/>
                  </a:lnTo>
                  <a:lnTo>
                    <a:pt x="8799" y="7421"/>
                  </a:lnTo>
                  <a:close/>
                  <a:moveTo>
                    <a:pt x="11553" y="0"/>
                  </a:moveTo>
                  <a:lnTo>
                    <a:pt x="8493" y="536"/>
                  </a:lnTo>
                  <a:lnTo>
                    <a:pt x="8646" y="4514"/>
                  </a:lnTo>
                  <a:lnTo>
                    <a:pt x="4591" y="5279"/>
                  </a:lnTo>
                  <a:lnTo>
                    <a:pt x="3290" y="1530"/>
                  </a:lnTo>
                  <a:lnTo>
                    <a:pt x="0" y="2142"/>
                  </a:lnTo>
                  <a:lnTo>
                    <a:pt x="7269" y="22569"/>
                  </a:lnTo>
                  <a:lnTo>
                    <a:pt x="12088" y="21651"/>
                  </a:lnTo>
                  <a:lnTo>
                    <a:pt x="115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1"/>
            <p:cNvSpPr/>
            <p:nvPr/>
          </p:nvSpPr>
          <p:spPr>
            <a:xfrm>
              <a:off x="3789900" y="4903075"/>
              <a:ext cx="250575" cy="539375"/>
            </a:xfrm>
            <a:custGeom>
              <a:avLst/>
              <a:gdLst/>
              <a:ahLst/>
              <a:cxnLst/>
              <a:rect l="l" t="t" r="r" b="b"/>
              <a:pathLst>
                <a:path w="10023" h="21575" extrusionOk="0">
                  <a:moveTo>
                    <a:pt x="8875" y="0"/>
                  </a:moveTo>
                  <a:lnTo>
                    <a:pt x="1" y="459"/>
                  </a:lnTo>
                  <a:lnTo>
                    <a:pt x="154" y="3519"/>
                  </a:lnTo>
                  <a:lnTo>
                    <a:pt x="5662" y="3213"/>
                  </a:lnTo>
                  <a:lnTo>
                    <a:pt x="6657" y="21575"/>
                  </a:lnTo>
                  <a:lnTo>
                    <a:pt x="10023" y="21422"/>
                  </a:lnTo>
                  <a:lnTo>
                    <a:pt x="8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1"/>
            <p:cNvSpPr/>
            <p:nvPr/>
          </p:nvSpPr>
          <p:spPr>
            <a:xfrm>
              <a:off x="3659850" y="4908800"/>
              <a:ext cx="105225" cy="537475"/>
            </a:xfrm>
            <a:custGeom>
              <a:avLst/>
              <a:gdLst/>
              <a:ahLst/>
              <a:cxnLst/>
              <a:rect l="l" t="t" r="r" b="b"/>
              <a:pathLst>
                <a:path w="4209" h="21499" extrusionOk="0">
                  <a:moveTo>
                    <a:pt x="842" y="1"/>
                  </a:moveTo>
                  <a:lnTo>
                    <a:pt x="0" y="21422"/>
                  </a:lnTo>
                  <a:lnTo>
                    <a:pt x="3367" y="21499"/>
                  </a:lnTo>
                  <a:lnTo>
                    <a:pt x="4208" y="154"/>
                  </a:lnTo>
                  <a:lnTo>
                    <a:pt x="8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1"/>
            <p:cNvSpPr/>
            <p:nvPr/>
          </p:nvSpPr>
          <p:spPr>
            <a:xfrm>
              <a:off x="3327050" y="4887775"/>
              <a:ext cx="269700" cy="554675"/>
            </a:xfrm>
            <a:custGeom>
              <a:avLst/>
              <a:gdLst/>
              <a:ahLst/>
              <a:cxnLst/>
              <a:rect l="l" t="t" r="r" b="b"/>
              <a:pathLst>
                <a:path w="10788" h="22187" extrusionOk="0">
                  <a:moveTo>
                    <a:pt x="6350" y="0"/>
                  </a:moveTo>
                  <a:lnTo>
                    <a:pt x="3902" y="18209"/>
                  </a:lnTo>
                  <a:lnTo>
                    <a:pt x="459" y="17750"/>
                  </a:lnTo>
                  <a:lnTo>
                    <a:pt x="0" y="20810"/>
                  </a:lnTo>
                  <a:lnTo>
                    <a:pt x="10329" y="22187"/>
                  </a:lnTo>
                  <a:lnTo>
                    <a:pt x="10788" y="19127"/>
                  </a:lnTo>
                  <a:lnTo>
                    <a:pt x="7268" y="18668"/>
                  </a:lnTo>
                  <a:lnTo>
                    <a:pt x="9640" y="459"/>
                  </a:lnTo>
                  <a:lnTo>
                    <a:pt x="6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1"/>
            <p:cNvSpPr/>
            <p:nvPr/>
          </p:nvSpPr>
          <p:spPr>
            <a:xfrm>
              <a:off x="2978950" y="4830375"/>
              <a:ext cx="323250" cy="566175"/>
            </a:xfrm>
            <a:custGeom>
              <a:avLst/>
              <a:gdLst/>
              <a:ahLst/>
              <a:cxnLst/>
              <a:rect l="l" t="t" r="r" b="b"/>
              <a:pathLst>
                <a:path w="12930" h="22647" extrusionOk="0">
                  <a:moveTo>
                    <a:pt x="9716" y="1"/>
                  </a:moveTo>
                  <a:lnTo>
                    <a:pt x="7804" y="6810"/>
                  </a:lnTo>
                  <a:lnTo>
                    <a:pt x="0" y="19587"/>
                  </a:lnTo>
                  <a:lnTo>
                    <a:pt x="3137" y="20428"/>
                  </a:lnTo>
                  <a:lnTo>
                    <a:pt x="8110" y="11630"/>
                  </a:lnTo>
                  <a:lnTo>
                    <a:pt x="8110" y="21729"/>
                  </a:lnTo>
                  <a:lnTo>
                    <a:pt x="11476" y="22647"/>
                  </a:lnTo>
                  <a:lnTo>
                    <a:pt x="11094" y="7728"/>
                  </a:lnTo>
                  <a:lnTo>
                    <a:pt x="12930" y="843"/>
                  </a:lnTo>
                  <a:lnTo>
                    <a:pt x="97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1"/>
            <p:cNvSpPr/>
            <p:nvPr/>
          </p:nvSpPr>
          <p:spPr>
            <a:xfrm>
              <a:off x="2734125" y="4897325"/>
              <a:ext cx="170250" cy="133925"/>
            </a:xfrm>
            <a:custGeom>
              <a:avLst/>
              <a:gdLst/>
              <a:ahLst/>
              <a:cxnLst/>
              <a:rect l="l" t="t" r="r" b="b"/>
              <a:pathLst>
                <a:path w="6810" h="5357" extrusionOk="0">
                  <a:moveTo>
                    <a:pt x="1224" y="1"/>
                  </a:moveTo>
                  <a:lnTo>
                    <a:pt x="0" y="2755"/>
                  </a:lnTo>
                  <a:lnTo>
                    <a:pt x="5509" y="5356"/>
                  </a:lnTo>
                  <a:lnTo>
                    <a:pt x="6809" y="2602"/>
                  </a:lnTo>
                  <a:lnTo>
                    <a:pt x="12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1"/>
            <p:cNvSpPr/>
            <p:nvPr/>
          </p:nvSpPr>
          <p:spPr>
            <a:xfrm>
              <a:off x="2246400" y="4517350"/>
              <a:ext cx="460975" cy="504525"/>
            </a:xfrm>
            <a:custGeom>
              <a:avLst/>
              <a:gdLst/>
              <a:ahLst/>
              <a:cxnLst/>
              <a:rect l="l" t="t" r="r" b="b"/>
              <a:pathLst>
                <a:path w="18439" h="20181" extrusionOk="0">
                  <a:moveTo>
                    <a:pt x="12399" y="1"/>
                  </a:moveTo>
                  <a:cubicBezTo>
                    <a:pt x="10850" y="1"/>
                    <a:pt x="9416" y="903"/>
                    <a:pt x="8186" y="2653"/>
                  </a:cubicBezTo>
                  <a:lnTo>
                    <a:pt x="4361" y="8238"/>
                  </a:lnTo>
                  <a:lnTo>
                    <a:pt x="8263" y="10915"/>
                  </a:lnTo>
                  <a:lnTo>
                    <a:pt x="9946" y="8391"/>
                  </a:lnTo>
                  <a:lnTo>
                    <a:pt x="8722" y="7549"/>
                  </a:lnTo>
                  <a:lnTo>
                    <a:pt x="10941" y="4259"/>
                  </a:lnTo>
                  <a:cubicBezTo>
                    <a:pt x="11452" y="3516"/>
                    <a:pt x="11991" y="3196"/>
                    <a:pt x="12524" y="3196"/>
                  </a:cubicBezTo>
                  <a:cubicBezTo>
                    <a:pt x="12869" y="3196"/>
                    <a:pt x="13211" y="3330"/>
                    <a:pt x="13542" y="3571"/>
                  </a:cubicBezTo>
                  <a:cubicBezTo>
                    <a:pt x="14460" y="4183"/>
                    <a:pt x="14689" y="5024"/>
                    <a:pt x="13848" y="6248"/>
                  </a:cubicBezTo>
                  <a:lnTo>
                    <a:pt x="7268" y="15812"/>
                  </a:lnTo>
                  <a:cubicBezTo>
                    <a:pt x="6740" y="16580"/>
                    <a:pt x="6182" y="16926"/>
                    <a:pt x="5631" y="16926"/>
                  </a:cubicBezTo>
                  <a:cubicBezTo>
                    <a:pt x="5304" y="16926"/>
                    <a:pt x="4980" y="16805"/>
                    <a:pt x="4667" y="16577"/>
                  </a:cubicBezTo>
                  <a:cubicBezTo>
                    <a:pt x="3749" y="15965"/>
                    <a:pt x="3520" y="15123"/>
                    <a:pt x="4438" y="13823"/>
                  </a:cubicBezTo>
                  <a:lnTo>
                    <a:pt x="5738" y="11910"/>
                  </a:lnTo>
                  <a:lnTo>
                    <a:pt x="3061" y="10150"/>
                  </a:lnTo>
                  <a:lnTo>
                    <a:pt x="1913" y="11833"/>
                  </a:lnTo>
                  <a:cubicBezTo>
                    <a:pt x="0" y="14664"/>
                    <a:pt x="230" y="17265"/>
                    <a:pt x="2984" y="19101"/>
                  </a:cubicBezTo>
                  <a:cubicBezTo>
                    <a:pt x="4032" y="19829"/>
                    <a:pt x="5046" y="20180"/>
                    <a:pt x="6007" y="20180"/>
                  </a:cubicBezTo>
                  <a:cubicBezTo>
                    <a:pt x="7571" y="20180"/>
                    <a:pt x="8991" y="19249"/>
                    <a:pt x="10176" y="17495"/>
                  </a:cubicBezTo>
                  <a:lnTo>
                    <a:pt x="16449" y="8314"/>
                  </a:lnTo>
                  <a:cubicBezTo>
                    <a:pt x="18438" y="5483"/>
                    <a:pt x="18132" y="2959"/>
                    <a:pt x="15378" y="1046"/>
                  </a:cubicBezTo>
                  <a:cubicBezTo>
                    <a:pt x="14356" y="345"/>
                    <a:pt x="13355" y="1"/>
                    <a:pt x="12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1"/>
            <p:cNvSpPr/>
            <p:nvPr/>
          </p:nvSpPr>
          <p:spPr>
            <a:xfrm>
              <a:off x="1967150" y="4298675"/>
              <a:ext cx="529825" cy="552775"/>
            </a:xfrm>
            <a:custGeom>
              <a:avLst/>
              <a:gdLst/>
              <a:ahLst/>
              <a:cxnLst/>
              <a:rect l="l" t="t" r="r" b="b"/>
              <a:pathLst>
                <a:path w="21193" h="22111" extrusionOk="0">
                  <a:moveTo>
                    <a:pt x="14307" y="0"/>
                  </a:moveTo>
                  <a:lnTo>
                    <a:pt x="12318" y="2295"/>
                  </a:lnTo>
                  <a:lnTo>
                    <a:pt x="16602" y="6197"/>
                  </a:lnTo>
                  <a:lnTo>
                    <a:pt x="12394" y="10864"/>
                  </a:lnTo>
                  <a:lnTo>
                    <a:pt x="8952" y="7727"/>
                  </a:lnTo>
                  <a:lnTo>
                    <a:pt x="6886" y="10023"/>
                  </a:lnTo>
                  <a:lnTo>
                    <a:pt x="10329" y="13159"/>
                  </a:lnTo>
                  <a:lnTo>
                    <a:pt x="6350" y="17520"/>
                  </a:lnTo>
                  <a:lnTo>
                    <a:pt x="2066" y="13695"/>
                  </a:lnTo>
                  <a:lnTo>
                    <a:pt x="0" y="15914"/>
                  </a:lnTo>
                  <a:lnTo>
                    <a:pt x="6809" y="22111"/>
                  </a:lnTo>
                  <a:lnTo>
                    <a:pt x="21193" y="6197"/>
                  </a:lnTo>
                  <a:lnTo>
                    <a:pt x="143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1"/>
            <p:cNvSpPr/>
            <p:nvPr/>
          </p:nvSpPr>
          <p:spPr>
            <a:xfrm>
              <a:off x="1720425" y="4071075"/>
              <a:ext cx="581450" cy="548950"/>
            </a:xfrm>
            <a:custGeom>
              <a:avLst/>
              <a:gdLst/>
              <a:ahLst/>
              <a:cxnLst/>
              <a:rect l="l" t="t" r="r" b="b"/>
              <a:pathLst>
                <a:path w="23258" h="21958" extrusionOk="0">
                  <a:moveTo>
                    <a:pt x="16372" y="0"/>
                  </a:moveTo>
                  <a:lnTo>
                    <a:pt x="0" y="13771"/>
                  </a:lnTo>
                  <a:lnTo>
                    <a:pt x="1913" y="16066"/>
                  </a:lnTo>
                  <a:lnTo>
                    <a:pt x="11706" y="7880"/>
                  </a:lnTo>
                  <a:lnTo>
                    <a:pt x="4131" y="18744"/>
                  </a:lnTo>
                  <a:lnTo>
                    <a:pt x="6886" y="21957"/>
                  </a:lnTo>
                  <a:lnTo>
                    <a:pt x="23258" y="8186"/>
                  </a:lnTo>
                  <a:lnTo>
                    <a:pt x="21269" y="5891"/>
                  </a:lnTo>
                  <a:lnTo>
                    <a:pt x="9410" y="15837"/>
                  </a:lnTo>
                  <a:lnTo>
                    <a:pt x="18591" y="2678"/>
                  </a:lnTo>
                  <a:lnTo>
                    <a:pt x="16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1"/>
            <p:cNvSpPr/>
            <p:nvPr/>
          </p:nvSpPr>
          <p:spPr>
            <a:xfrm>
              <a:off x="1534900" y="3860025"/>
              <a:ext cx="569975" cy="459700"/>
            </a:xfrm>
            <a:custGeom>
              <a:avLst/>
              <a:gdLst/>
              <a:ahLst/>
              <a:cxnLst/>
              <a:rect l="l" t="t" r="r" b="b"/>
              <a:pathLst>
                <a:path w="22799" h="18388" extrusionOk="0">
                  <a:moveTo>
                    <a:pt x="16146" y="3391"/>
                  </a:moveTo>
                  <a:cubicBezTo>
                    <a:pt x="16706" y="3391"/>
                    <a:pt x="17128" y="3693"/>
                    <a:pt x="17443" y="4234"/>
                  </a:cubicBezTo>
                  <a:lnTo>
                    <a:pt x="18438" y="5841"/>
                  </a:lnTo>
                  <a:lnTo>
                    <a:pt x="5432" y="13874"/>
                  </a:lnTo>
                  <a:lnTo>
                    <a:pt x="4437" y="12267"/>
                  </a:lnTo>
                  <a:cubicBezTo>
                    <a:pt x="3902" y="11349"/>
                    <a:pt x="3978" y="10508"/>
                    <a:pt x="5279" y="9743"/>
                  </a:cubicBezTo>
                  <a:lnTo>
                    <a:pt x="14766" y="3852"/>
                  </a:lnTo>
                  <a:cubicBezTo>
                    <a:pt x="15300" y="3538"/>
                    <a:pt x="15756" y="3391"/>
                    <a:pt x="16146" y="3391"/>
                  </a:cubicBezTo>
                  <a:close/>
                  <a:moveTo>
                    <a:pt x="16092" y="1"/>
                  </a:moveTo>
                  <a:cubicBezTo>
                    <a:pt x="15091" y="1"/>
                    <a:pt x="14008" y="368"/>
                    <a:pt x="12853" y="1098"/>
                  </a:cubicBezTo>
                  <a:lnTo>
                    <a:pt x="3672" y="6759"/>
                  </a:lnTo>
                  <a:cubicBezTo>
                    <a:pt x="765" y="8595"/>
                    <a:pt x="0" y="10967"/>
                    <a:pt x="1836" y="13874"/>
                  </a:cubicBezTo>
                  <a:lnTo>
                    <a:pt x="4590" y="18388"/>
                  </a:lnTo>
                  <a:lnTo>
                    <a:pt x="22799" y="7065"/>
                  </a:lnTo>
                  <a:lnTo>
                    <a:pt x="20045" y="2551"/>
                  </a:lnTo>
                  <a:cubicBezTo>
                    <a:pt x="18938" y="845"/>
                    <a:pt x="17609" y="1"/>
                    <a:pt x="16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1"/>
            <p:cNvSpPr/>
            <p:nvPr/>
          </p:nvSpPr>
          <p:spPr>
            <a:xfrm>
              <a:off x="1370400" y="3575700"/>
              <a:ext cx="583375" cy="426525"/>
            </a:xfrm>
            <a:custGeom>
              <a:avLst/>
              <a:gdLst/>
              <a:ahLst/>
              <a:cxnLst/>
              <a:rect l="l" t="t" r="r" b="b"/>
              <a:pathLst>
                <a:path w="23335" h="17061" extrusionOk="0">
                  <a:moveTo>
                    <a:pt x="19586" y="0"/>
                  </a:moveTo>
                  <a:lnTo>
                    <a:pt x="16755" y="1224"/>
                  </a:lnTo>
                  <a:lnTo>
                    <a:pt x="19127" y="6503"/>
                  </a:lnTo>
                  <a:lnTo>
                    <a:pt x="13389" y="9104"/>
                  </a:lnTo>
                  <a:lnTo>
                    <a:pt x="11553" y="4820"/>
                  </a:lnTo>
                  <a:lnTo>
                    <a:pt x="8722" y="6121"/>
                  </a:lnTo>
                  <a:lnTo>
                    <a:pt x="10635" y="10328"/>
                  </a:lnTo>
                  <a:lnTo>
                    <a:pt x="5126" y="12777"/>
                  </a:lnTo>
                  <a:lnTo>
                    <a:pt x="2831" y="7421"/>
                  </a:lnTo>
                  <a:lnTo>
                    <a:pt x="1" y="8645"/>
                  </a:lnTo>
                  <a:lnTo>
                    <a:pt x="3749" y="17061"/>
                  </a:lnTo>
                  <a:lnTo>
                    <a:pt x="23335" y="8339"/>
                  </a:lnTo>
                  <a:lnTo>
                    <a:pt x="19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1"/>
            <p:cNvSpPr/>
            <p:nvPr/>
          </p:nvSpPr>
          <p:spPr>
            <a:xfrm>
              <a:off x="1272850" y="3290700"/>
              <a:ext cx="575750" cy="401675"/>
            </a:xfrm>
            <a:custGeom>
              <a:avLst/>
              <a:gdLst/>
              <a:ahLst/>
              <a:cxnLst/>
              <a:rect l="l" t="t" r="r" b="b"/>
              <a:pathLst>
                <a:path w="23030" h="16067" extrusionOk="0">
                  <a:moveTo>
                    <a:pt x="8668" y="7412"/>
                  </a:moveTo>
                  <a:cubicBezTo>
                    <a:pt x="9603" y="7412"/>
                    <a:pt x="10115" y="7945"/>
                    <a:pt x="10406" y="8875"/>
                  </a:cubicBezTo>
                  <a:lnTo>
                    <a:pt x="10712" y="10099"/>
                  </a:lnTo>
                  <a:lnTo>
                    <a:pt x="4438" y="12012"/>
                  </a:lnTo>
                  <a:lnTo>
                    <a:pt x="3979" y="10405"/>
                  </a:lnTo>
                  <a:cubicBezTo>
                    <a:pt x="3597" y="9258"/>
                    <a:pt x="4132" y="8569"/>
                    <a:pt x="5586" y="8187"/>
                  </a:cubicBezTo>
                  <a:lnTo>
                    <a:pt x="7651" y="7575"/>
                  </a:lnTo>
                  <a:cubicBezTo>
                    <a:pt x="8036" y="7465"/>
                    <a:pt x="8373" y="7412"/>
                    <a:pt x="8668" y="7412"/>
                  </a:cubicBezTo>
                  <a:close/>
                  <a:moveTo>
                    <a:pt x="20045" y="1"/>
                  </a:moveTo>
                  <a:cubicBezTo>
                    <a:pt x="19433" y="536"/>
                    <a:pt x="18668" y="842"/>
                    <a:pt x="17674" y="1072"/>
                  </a:cubicBezTo>
                  <a:lnTo>
                    <a:pt x="14460" y="2066"/>
                  </a:lnTo>
                  <a:cubicBezTo>
                    <a:pt x="12395" y="2678"/>
                    <a:pt x="10941" y="3673"/>
                    <a:pt x="10712" y="5433"/>
                  </a:cubicBezTo>
                  <a:cubicBezTo>
                    <a:pt x="10016" y="4638"/>
                    <a:pt x="9128" y="4230"/>
                    <a:pt x="8004" y="4230"/>
                  </a:cubicBezTo>
                  <a:cubicBezTo>
                    <a:pt x="7396" y="4230"/>
                    <a:pt x="6720" y="4349"/>
                    <a:pt x="5968" y="4591"/>
                  </a:cubicBezTo>
                  <a:lnTo>
                    <a:pt x="4362" y="5050"/>
                  </a:lnTo>
                  <a:cubicBezTo>
                    <a:pt x="1148" y="5968"/>
                    <a:pt x="1" y="7881"/>
                    <a:pt x="995" y="11171"/>
                  </a:cubicBezTo>
                  <a:lnTo>
                    <a:pt x="2449" y="16067"/>
                  </a:lnTo>
                  <a:lnTo>
                    <a:pt x="23029" y="10099"/>
                  </a:lnTo>
                  <a:lnTo>
                    <a:pt x="22034" y="6810"/>
                  </a:lnTo>
                  <a:lnTo>
                    <a:pt x="13695" y="9258"/>
                  </a:lnTo>
                  <a:lnTo>
                    <a:pt x="13389" y="8187"/>
                  </a:lnTo>
                  <a:cubicBezTo>
                    <a:pt x="12930" y="6733"/>
                    <a:pt x="13466" y="5815"/>
                    <a:pt x="15378" y="5280"/>
                  </a:cubicBezTo>
                  <a:lnTo>
                    <a:pt x="18592" y="4361"/>
                  </a:lnTo>
                  <a:cubicBezTo>
                    <a:pt x="20275" y="3826"/>
                    <a:pt x="20581" y="3673"/>
                    <a:pt x="21040" y="3290"/>
                  </a:cubicBezTo>
                  <a:lnTo>
                    <a:pt x="20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1"/>
            <p:cNvSpPr/>
            <p:nvPr/>
          </p:nvSpPr>
          <p:spPr>
            <a:xfrm>
              <a:off x="1196350" y="2923475"/>
              <a:ext cx="554700" cy="281175"/>
            </a:xfrm>
            <a:custGeom>
              <a:avLst/>
              <a:gdLst/>
              <a:ahLst/>
              <a:cxnLst/>
              <a:rect l="l" t="t" r="r" b="b"/>
              <a:pathLst>
                <a:path w="22188" h="11247" extrusionOk="0">
                  <a:moveTo>
                    <a:pt x="21346" y="0"/>
                  </a:moveTo>
                  <a:lnTo>
                    <a:pt x="18285" y="306"/>
                  </a:lnTo>
                  <a:lnTo>
                    <a:pt x="18821" y="6121"/>
                  </a:lnTo>
                  <a:lnTo>
                    <a:pt x="12548" y="6656"/>
                  </a:lnTo>
                  <a:lnTo>
                    <a:pt x="12088" y="2066"/>
                  </a:lnTo>
                  <a:lnTo>
                    <a:pt x="9105" y="2372"/>
                  </a:lnTo>
                  <a:lnTo>
                    <a:pt x="9487" y="6963"/>
                  </a:lnTo>
                  <a:lnTo>
                    <a:pt x="9564" y="6963"/>
                  </a:lnTo>
                  <a:lnTo>
                    <a:pt x="3596" y="7575"/>
                  </a:lnTo>
                  <a:lnTo>
                    <a:pt x="3061" y="1760"/>
                  </a:lnTo>
                  <a:lnTo>
                    <a:pt x="1" y="2066"/>
                  </a:lnTo>
                  <a:lnTo>
                    <a:pt x="842" y="11247"/>
                  </a:lnTo>
                  <a:lnTo>
                    <a:pt x="22187" y="9181"/>
                  </a:lnTo>
                  <a:lnTo>
                    <a:pt x="213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1"/>
            <p:cNvSpPr/>
            <p:nvPr/>
          </p:nvSpPr>
          <p:spPr>
            <a:xfrm>
              <a:off x="1188700" y="2623200"/>
              <a:ext cx="581475" cy="268025"/>
            </a:xfrm>
            <a:custGeom>
              <a:avLst/>
              <a:gdLst/>
              <a:ahLst/>
              <a:cxnLst/>
              <a:rect l="l" t="t" r="r" b="b"/>
              <a:pathLst>
                <a:path w="23259" h="10721" extrusionOk="0">
                  <a:moveTo>
                    <a:pt x="5054" y="3437"/>
                  </a:moveTo>
                  <a:cubicBezTo>
                    <a:pt x="5127" y="3437"/>
                    <a:pt x="5202" y="3439"/>
                    <a:pt x="5279" y="3443"/>
                  </a:cubicBezTo>
                  <a:lnTo>
                    <a:pt x="16832" y="3902"/>
                  </a:lnTo>
                  <a:cubicBezTo>
                    <a:pt x="18438" y="3902"/>
                    <a:pt x="18974" y="4590"/>
                    <a:pt x="18897" y="5661"/>
                  </a:cubicBezTo>
                  <a:cubicBezTo>
                    <a:pt x="18897" y="6678"/>
                    <a:pt x="18346" y="7350"/>
                    <a:pt x="16981" y="7350"/>
                  </a:cubicBezTo>
                  <a:cubicBezTo>
                    <a:pt x="16908" y="7350"/>
                    <a:pt x="16833" y="7348"/>
                    <a:pt x="16755" y="7345"/>
                  </a:cubicBezTo>
                  <a:lnTo>
                    <a:pt x="5203" y="6962"/>
                  </a:lnTo>
                  <a:cubicBezTo>
                    <a:pt x="3673" y="6886"/>
                    <a:pt x="3061" y="6197"/>
                    <a:pt x="3137" y="5126"/>
                  </a:cubicBezTo>
                  <a:cubicBezTo>
                    <a:pt x="3137" y="4109"/>
                    <a:pt x="3689" y="3437"/>
                    <a:pt x="5054" y="3437"/>
                  </a:cubicBezTo>
                  <a:close/>
                  <a:moveTo>
                    <a:pt x="20275" y="0"/>
                  </a:moveTo>
                  <a:lnTo>
                    <a:pt x="20275" y="306"/>
                  </a:lnTo>
                  <a:cubicBezTo>
                    <a:pt x="20198" y="842"/>
                    <a:pt x="20122" y="1071"/>
                    <a:pt x="19739" y="1224"/>
                  </a:cubicBezTo>
                  <a:cubicBezTo>
                    <a:pt x="18974" y="765"/>
                    <a:pt x="17979" y="536"/>
                    <a:pt x="16755" y="459"/>
                  </a:cubicBezTo>
                  <a:lnTo>
                    <a:pt x="5662" y="77"/>
                  </a:lnTo>
                  <a:cubicBezTo>
                    <a:pt x="5587" y="75"/>
                    <a:pt x="5513" y="74"/>
                    <a:pt x="5439" y="74"/>
                  </a:cubicBezTo>
                  <a:cubicBezTo>
                    <a:pt x="2133" y="74"/>
                    <a:pt x="227" y="1755"/>
                    <a:pt x="77" y="4973"/>
                  </a:cubicBezTo>
                  <a:cubicBezTo>
                    <a:pt x="0" y="8339"/>
                    <a:pt x="1837" y="10175"/>
                    <a:pt x="5279" y="10328"/>
                  </a:cubicBezTo>
                  <a:lnTo>
                    <a:pt x="16373" y="10711"/>
                  </a:lnTo>
                  <a:cubicBezTo>
                    <a:pt x="16511" y="10717"/>
                    <a:pt x="16647" y="10720"/>
                    <a:pt x="16781" y="10720"/>
                  </a:cubicBezTo>
                  <a:cubicBezTo>
                    <a:pt x="19978" y="10720"/>
                    <a:pt x="21884" y="8972"/>
                    <a:pt x="21958" y="5814"/>
                  </a:cubicBezTo>
                  <a:cubicBezTo>
                    <a:pt x="22034" y="4896"/>
                    <a:pt x="21881" y="4131"/>
                    <a:pt x="21652" y="3443"/>
                  </a:cubicBezTo>
                  <a:cubicBezTo>
                    <a:pt x="22570" y="2984"/>
                    <a:pt x="23182" y="2066"/>
                    <a:pt x="23258" y="612"/>
                  </a:cubicBezTo>
                  <a:lnTo>
                    <a:pt x="23258" y="153"/>
                  </a:lnTo>
                  <a:lnTo>
                    <a:pt x="202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1"/>
            <p:cNvSpPr/>
            <p:nvPr/>
          </p:nvSpPr>
          <p:spPr>
            <a:xfrm>
              <a:off x="1213575" y="2267425"/>
              <a:ext cx="569975" cy="321075"/>
            </a:xfrm>
            <a:custGeom>
              <a:avLst/>
              <a:gdLst/>
              <a:ahLst/>
              <a:cxnLst/>
              <a:rect l="l" t="t" r="r" b="b"/>
              <a:pathLst>
                <a:path w="22799" h="12843" extrusionOk="0">
                  <a:moveTo>
                    <a:pt x="1683" y="1"/>
                  </a:moveTo>
                  <a:lnTo>
                    <a:pt x="1148" y="3138"/>
                  </a:lnTo>
                  <a:lnTo>
                    <a:pt x="17443" y="5968"/>
                  </a:lnTo>
                  <a:cubicBezTo>
                    <a:pt x="18974" y="6274"/>
                    <a:pt x="19356" y="7039"/>
                    <a:pt x="19203" y="8111"/>
                  </a:cubicBezTo>
                  <a:cubicBezTo>
                    <a:pt x="19014" y="8930"/>
                    <a:pt x="18565" y="9490"/>
                    <a:pt x="17556" y="9490"/>
                  </a:cubicBezTo>
                  <a:cubicBezTo>
                    <a:pt x="17341" y="9490"/>
                    <a:pt x="17100" y="9465"/>
                    <a:pt x="16831" y="9411"/>
                  </a:cubicBezTo>
                  <a:lnTo>
                    <a:pt x="536" y="6580"/>
                  </a:lnTo>
                  <a:lnTo>
                    <a:pt x="0" y="9870"/>
                  </a:lnTo>
                  <a:lnTo>
                    <a:pt x="16066" y="12701"/>
                  </a:lnTo>
                  <a:cubicBezTo>
                    <a:pt x="16587" y="12796"/>
                    <a:pt x="17081" y="12843"/>
                    <a:pt x="17545" y="12843"/>
                  </a:cubicBezTo>
                  <a:cubicBezTo>
                    <a:pt x="20079" y="12843"/>
                    <a:pt x="21734" y="11439"/>
                    <a:pt x="22187" y="8723"/>
                  </a:cubicBezTo>
                  <a:cubicBezTo>
                    <a:pt x="22799" y="5433"/>
                    <a:pt x="21116" y="3444"/>
                    <a:pt x="17749" y="2832"/>
                  </a:cubicBezTo>
                  <a:lnTo>
                    <a:pt x="16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1"/>
            <p:cNvSpPr/>
            <p:nvPr/>
          </p:nvSpPr>
          <p:spPr>
            <a:xfrm>
              <a:off x="1303450" y="1978625"/>
              <a:ext cx="573825" cy="363425"/>
            </a:xfrm>
            <a:custGeom>
              <a:avLst/>
              <a:gdLst/>
              <a:ahLst/>
              <a:cxnLst/>
              <a:rect l="l" t="t" r="r" b="b"/>
              <a:pathLst>
                <a:path w="22953" h="14537" extrusionOk="0">
                  <a:moveTo>
                    <a:pt x="4362" y="3673"/>
                  </a:moveTo>
                  <a:lnTo>
                    <a:pt x="15149" y="5509"/>
                  </a:lnTo>
                  <a:lnTo>
                    <a:pt x="14154" y="8569"/>
                  </a:lnTo>
                  <a:lnTo>
                    <a:pt x="4362" y="3673"/>
                  </a:lnTo>
                  <a:close/>
                  <a:moveTo>
                    <a:pt x="1531" y="0"/>
                  </a:moveTo>
                  <a:lnTo>
                    <a:pt x="1" y="4667"/>
                  </a:lnTo>
                  <a:lnTo>
                    <a:pt x="19357" y="14537"/>
                  </a:lnTo>
                  <a:lnTo>
                    <a:pt x="20275" y="11629"/>
                  </a:lnTo>
                  <a:lnTo>
                    <a:pt x="16756" y="9870"/>
                  </a:lnTo>
                  <a:lnTo>
                    <a:pt x="18056" y="5968"/>
                  </a:lnTo>
                  <a:lnTo>
                    <a:pt x="21882" y="6580"/>
                  </a:lnTo>
                  <a:lnTo>
                    <a:pt x="22953" y="3367"/>
                  </a:lnTo>
                  <a:lnTo>
                    <a:pt x="15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1"/>
            <p:cNvSpPr/>
            <p:nvPr/>
          </p:nvSpPr>
          <p:spPr>
            <a:xfrm>
              <a:off x="1406750" y="1735725"/>
              <a:ext cx="577625" cy="306050"/>
            </a:xfrm>
            <a:custGeom>
              <a:avLst/>
              <a:gdLst/>
              <a:ahLst/>
              <a:cxnLst/>
              <a:rect l="l" t="t" r="r" b="b"/>
              <a:pathLst>
                <a:path w="23105" h="12242" extrusionOk="0">
                  <a:moveTo>
                    <a:pt x="1454" y="0"/>
                  </a:moveTo>
                  <a:lnTo>
                    <a:pt x="0" y="3060"/>
                  </a:lnTo>
                  <a:lnTo>
                    <a:pt x="19280" y="12241"/>
                  </a:lnTo>
                  <a:lnTo>
                    <a:pt x="23105" y="4208"/>
                  </a:lnTo>
                  <a:lnTo>
                    <a:pt x="20351" y="2907"/>
                  </a:lnTo>
                  <a:lnTo>
                    <a:pt x="17979" y="7880"/>
                  </a:lnTo>
                  <a:lnTo>
                    <a:pt x="14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1"/>
            <p:cNvSpPr/>
            <p:nvPr/>
          </p:nvSpPr>
          <p:spPr>
            <a:xfrm>
              <a:off x="1540625" y="1475600"/>
              <a:ext cx="503050" cy="346200"/>
            </a:xfrm>
            <a:custGeom>
              <a:avLst/>
              <a:gdLst/>
              <a:ahLst/>
              <a:cxnLst/>
              <a:rect l="l" t="t" r="r" b="b"/>
              <a:pathLst>
                <a:path w="20122" h="13848" extrusionOk="0">
                  <a:moveTo>
                    <a:pt x="1684" y="0"/>
                  </a:moveTo>
                  <a:lnTo>
                    <a:pt x="1" y="2908"/>
                  </a:lnTo>
                  <a:lnTo>
                    <a:pt x="18362" y="13848"/>
                  </a:lnTo>
                  <a:lnTo>
                    <a:pt x="20122" y="10941"/>
                  </a:lnTo>
                  <a:lnTo>
                    <a:pt x="16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1"/>
            <p:cNvSpPr/>
            <p:nvPr/>
          </p:nvSpPr>
          <p:spPr>
            <a:xfrm>
              <a:off x="1620950" y="1200175"/>
              <a:ext cx="533675" cy="455225"/>
            </a:xfrm>
            <a:custGeom>
              <a:avLst/>
              <a:gdLst/>
              <a:ahLst/>
              <a:cxnLst/>
              <a:rect l="l" t="t" r="r" b="b"/>
              <a:pathLst>
                <a:path w="21347" h="18209" extrusionOk="0">
                  <a:moveTo>
                    <a:pt x="6198" y="1"/>
                  </a:moveTo>
                  <a:lnTo>
                    <a:pt x="1" y="8416"/>
                  </a:lnTo>
                  <a:lnTo>
                    <a:pt x="2449" y="10176"/>
                  </a:lnTo>
                  <a:lnTo>
                    <a:pt x="4591" y="7345"/>
                  </a:lnTo>
                  <a:lnTo>
                    <a:pt x="19357" y="18209"/>
                  </a:lnTo>
                  <a:lnTo>
                    <a:pt x="21346" y="15531"/>
                  </a:lnTo>
                  <a:lnTo>
                    <a:pt x="6580" y="4667"/>
                  </a:lnTo>
                  <a:lnTo>
                    <a:pt x="8646" y="1837"/>
                  </a:lnTo>
                  <a:lnTo>
                    <a:pt x="6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1"/>
            <p:cNvSpPr/>
            <p:nvPr/>
          </p:nvSpPr>
          <p:spPr>
            <a:xfrm>
              <a:off x="1814125" y="936225"/>
              <a:ext cx="518375" cy="508800"/>
            </a:xfrm>
            <a:custGeom>
              <a:avLst/>
              <a:gdLst/>
              <a:ahLst/>
              <a:cxnLst/>
              <a:rect l="l" t="t" r="r" b="b"/>
              <a:pathLst>
                <a:path w="20735" h="20352" extrusionOk="0">
                  <a:moveTo>
                    <a:pt x="8187" y="1"/>
                  </a:moveTo>
                  <a:lnTo>
                    <a:pt x="5968" y="2372"/>
                  </a:lnTo>
                  <a:lnTo>
                    <a:pt x="11247" y="10941"/>
                  </a:lnTo>
                  <a:lnTo>
                    <a:pt x="2449" y="6045"/>
                  </a:lnTo>
                  <a:lnTo>
                    <a:pt x="1" y="8646"/>
                  </a:lnTo>
                  <a:lnTo>
                    <a:pt x="13313" y="15455"/>
                  </a:lnTo>
                  <a:lnTo>
                    <a:pt x="18439" y="20351"/>
                  </a:lnTo>
                  <a:lnTo>
                    <a:pt x="20734" y="17903"/>
                  </a:lnTo>
                  <a:lnTo>
                    <a:pt x="15608" y="13007"/>
                  </a:lnTo>
                  <a:lnTo>
                    <a:pt x="81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1"/>
            <p:cNvSpPr/>
            <p:nvPr/>
          </p:nvSpPr>
          <p:spPr>
            <a:xfrm>
              <a:off x="2322900" y="890325"/>
              <a:ext cx="168350" cy="153050"/>
            </a:xfrm>
            <a:custGeom>
              <a:avLst/>
              <a:gdLst/>
              <a:ahLst/>
              <a:cxnLst/>
              <a:rect l="l" t="t" r="r" b="b"/>
              <a:pathLst>
                <a:path w="6734" h="6122" extrusionOk="0">
                  <a:moveTo>
                    <a:pt x="4897" y="1"/>
                  </a:moveTo>
                  <a:lnTo>
                    <a:pt x="1" y="3673"/>
                  </a:lnTo>
                  <a:lnTo>
                    <a:pt x="1837" y="6121"/>
                  </a:lnTo>
                  <a:lnTo>
                    <a:pt x="6733" y="2449"/>
                  </a:lnTo>
                  <a:lnTo>
                    <a:pt x="48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273"/>
        <p:cNvGrpSpPr/>
        <p:nvPr/>
      </p:nvGrpSpPr>
      <p:grpSpPr>
        <a:xfrm>
          <a:off x="0" y="0"/>
          <a:ext cx="0" cy="0"/>
          <a:chOff x="0" y="0"/>
          <a:chExt cx="0" cy="0"/>
        </a:xfrm>
      </p:grpSpPr>
      <p:sp>
        <p:nvSpPr>
          <p:cNvPr id="274" name="Google Shape;274;p42"/>
          <p:cNvSpPr/>
          <p:nvPr/>
        </p:nvSpPr>
        <p:spPr>
          <a:xfrm>
            <a:off x="411475" y="409500"/>
            <a:ext cx="8354400" cy="432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42"/>
          <p:cNvGrpSpPr/>
          <p:nvPr/>
        </p:nvGrpSpPr>
        <p:grpSpPr>
          <a:xfrm>
            <a:off x="218499" y="1570220"/>
            <a:ext cx="1003003" cy="1001527"/>
            <a:chOff x="1188700" y="238125"/>
            <a:chExt cx="5215825" cy="5208150"/>
          </a:xfrm>
        </p:grpSpPr>
        <p:sp>
          <p:nvSpPr>
            <p:cNvPr id="276" name="Google Shape;276;p42"/>
            <p:cNvSpPr/>
            <p:nvPr/>
          </p:nvSpPr>
          <p:spPr>
            <a:xfrm>
              <a:off x="2690125" y="424725"/>
              <a:ext cx="405500" cy="530450"/>
            </a:xfrm>
            <a:custGeom>
              <a:avLst/>
              <a:gdLst/>
              <a:ahLst/>
              <a:cxnLst/>
              <a:rect l="l" t="t" r="r" b="b"/>
              <a:pathLst>
                <a:path w="16220" h="21218" extrusionOk="0">
                  <a:moveTo>
                    <a:pt x="6139" y="0"/>
                  </a:moveTo>
                  <a:cubicBezTo>
                    <a:pt x="5423" y="0"/>
                    <a:pt x="4649" y="163"/>
                    <a:pt x="3826" y="493"/>
                  </a:cubicBezTo>
                  <a:cubicBezTo>
                    <a:pt x="842" y="1793"/>
                    <a:pt x="1" y="4241"/>
                    <a:pt x="1301" y="7455"/>
                  </a:cubicBezTo>
                  <a:lnTo>
                    <a:pt x="5662" y="17706"/>
                  </a:lnTo>
                  <a:cubicBezTo>
                    <a:pt x="6608" y="19988"/>
                    <a:pt x="8121" y="21217"/>
                    <a:pt x="10053" y="21217"/>
                  </a:cubicBezTo>
                  <a:cubicBezTo>
                    <a:pt x="10777" y="21217"/>
                    <a:pt x="11561" y="21045"/>
                    <a:pt x="12395" y="20690"/>
                  </a:cubicBezTo>
                  <a:cubicBezTo>
                    <a:pt x="15378" y="19466"/>
                    <a:pt x="16220" y="16941"/>
                    <a:pt x="14919" y="13805"/>
                  </a:cubicBezTo>
                  <a:lnTo>
                    <a:pt x="12242" y="7531"/>
                  </a:lnTo>
                  <a:lnTo>
                    <a:pt x="7881" y="9367"/>
                  </a:lnTo>
                  <a:lnTo>
                    <a:pt x="7957" y="9367"/>
                  </a:lnTo>
                  <a:lnTo>
                    <a:pt x="9105" y="12198"/>
                  </a:lnTo>
                  <a:lnTo>
                    <a:pt x="10559" y="11586"/>
                  </a:lnTo>
                  <a:lnTo>
                    <a:pt x="12089" y="15258"/>
                  </a:lnTo>
                  <a:cubicBezTo>
                    <a:pt x="12624" y="16635"/>
                    <a:pt x="12242" y="17400"/>
                    <a:pt x="11247" y="17859"/>
                  </a:cubicBezTo>
                  <a:cubicBezTo>
                    <a:pt x="10974" y="17965"/>
                    <a:pt x="10712" y="18023"/>
                    <a:pt x="10464" y="18023"/>
                  </a:cubicBezTo>
                  <a:cubicBezTo>
                    <a:pt x="9807" y="18023"/>
                    <a:pt x="9243" y="17613"/>
                    <a:pt x="8799" y="16559"/>
                  </a:cubicBezTo>
                  <a:lnTo>
                    <a:pt x="4362" y="5925"/>
                  </a:lnTo>
                  <a:cubicBezTo>
                    <a:pt x="3750" y="4547"/>
                    <a:pt x="4132" y="3706"/>
                    <a:pt x="5127" y="3323"/>
                  </a:cubicBezTo>
                  <a:cubicBezTo>
                    <a:pt x="5409" y="3193"/>
                    <a:pt x="5679" y="3124"/>
                    <a:pt x="5935" y="3124"/>
                  </a:cubicBezTo>
                  <a:cubicBezTo>
                    <a:pt x="6581" y="3124"/>
                    <a:pt x="7137" y="3561"/>
                    <a:pt x="7575" y="4547"/>
                  </a:cubicBezTo>
                  <a:lnTo>
                    <a:pt x="8416" y="6690"/>
                  </a:lnTo>
                  <a:lnTo>
                    <a:pt x="11400" y="5466"/>
                  </a:lnTo>
                  <a:lnTo>
                    <a:pt x="10559" y="3553"/>
                  </a:lnTo>
                  <a:cubicBezTo>
                    <a:pt x="9608" y="1204"/>
                    <a:pt x="8085" y="0"/>
                    <a:pt x="6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2"/>
            <p:cNvSpPr/>
            <p:nvPr/>
          </p:nvSpPr>
          <p:spPr>
            <a:xfrm>
              <a:off x="3007625" y="299325"/>
              <a:ext cx="361525" cy="577650"/>
            </a:xfrm>
            <a:custGeom>
              <a:avLst/>
              <a:gdLst/>
              <a:ahLst/>
              <a:cxnLst/>
              <a:rect l="l" t="t" r="r" b="b"/>
              <a:pathLst>
                <a:path w="14461" h="23106" extrusionOk="0">
                  <a:moveTo>
                    <a:pt x="8799" y="0"/>
                  </a:moveTo>
                  <a:lnTo>
                    <a:pt x="1" y="2448"/>
                  </a:lnTo>
                  <a:lnTo>
                    <a:pt x="5586" y="23105"/>
                  </a:lnTo>
                  <a:lnTo>
                    <a:pt x="14460" y="20733"/>
                  </a:lnTo>
                  <a:lnTo>
                    <a:pt x="13695" y="17750"/>
                  </a:lnTo>
                  <a:lnTo>
                    <a:pt x="8034" y="19280"/>
                  </a:lnTo>
                  <a:lnTo>
                    <a:pt x="6427" y="13236"/>
                  </a:lnTo>
                  <a:lnTo>
                    <a:pt x="10865" y="12012"/>
                  </a:lnTo>
                  <a:lnTo>
                    <a:pt x="10023" y="9028"/>
                  </a:lnTo>
                  <a:lnTo>
                    <a:pt x="5586" y="10252"/>
                  </a:lnTo>
                  <a:lnTo>
                    <a:pt x="4056" y="4514"/>
                  </a:lnTo>
                  <a:lnTo>
                    <a:pt x="9640" y="2984"/>
                  </a:lnTo>
                  <a:lnTo>
                    <a:pt x="87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2"/>
            <p:cNvSpPr/>
            <p:nvPr/>
          </p:nvSpPr>
          <p:spPr>
            <a:xfrm>
              <a:off x="3334700" y="243850"/>
              <a:ext cx="332825" cy="566175"/>
            </a:xfrm>
            <a:custGeom>
              <a:avLst/>
              <a:gdLst/>
              <a:ahLst/>
              <a:cxnLst/>
              <a:rect l="l" t="t" r="r" b="b"/>
              <a:pathLst>
                <a:path w="13313" h="22647" extrusionOk="0">
                  <a:moveTo>
                    <a:pt x="10558" y="1"/>
                  </a:moveTo>
                  <a:lnTo>
                    <a:pt x="7651" y="383"/>
                  </a:lnTo>
                  <a:lnTo>
                    <a:pt x="9257" y="13083"/>
                  </a:lnTo>
                  <a:lnTo>
                    <a:pt x="4208" y="842"/>
                  </a:lnTo>
                  <a:lnTo>
                    <a:pt x="0" y="1378"/>
                  </a:lnTo>
                  <a:lnTo>
                    <a:pt x="2678" y="22646"/>
                  </a:lnTo>
                  <a:lnTo>
                    <a:pt x="5738" y="22264"/>
                  </a:lnTo>
                  <a:lnTo>
                    <a:pt x="3749" y="6810"/>
                  </a:lnTo>
                  <a:lnTo>
                    <a:pt x="9870" y="21728"/>
                  </a:lnTo>
                  <a:lnTo>
                    <a:pt x="13312" y="21269"/>
                  </a:lnTo>
                  <a:lnTo>
                    <a:pt x="105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2"/>
            <p:cNvSpPr/>
            <p:nvPr/>
          </p:nvSpPr>
          <p:spPr>
            <a:xfrm>
              <a:off x="3707650" y="238125"/>
              <a:ext cx="267800" cy="537525"/>
            </a:xfrm>
            <a:custGeom>
              <a:avLst/>
              <a:gdLst/>
              <a:ahLst/>
              <a:cxnLst/>
              <a:rect l="l" t="t" r="r" b="b"/>
              <a:pathLst>
                <a:path w="10712" h="21501" extrusionOk="0">
                  <a:moveTo>
                    <a:pt x="5586" y="3137"/>
                  </a:moveTo>
                  <a:cubicBezTo>
                    <a:pt x="6657" y="3137"/>
                    <a:pt x="7269" y="3749"/>
                    <a:pt x="7269" y="5279"/>
                  </a:cubicBezTo>
                  <a:lnTo>
                    <a:pt x="7116" y="16372"/>
                  </a:lnTo>
                  <a:cubicBezTo>
                    <a:pt x="7039" y="17902"/>
                    <a:pt x="6427" y="18438"/>
                    <a:pt x="5356" y="18438"/>
                  </a:cubicBezTo>
                  <a:lnTo>
                    <a:pt x="3444" y="18438"/>
                  </a:lnTo>
                  <a:lnTo>
                    <a:pt x="3673" y="3137"/>
                  </a:lnTo>
                  <a:close/>
                  <a:moveTo>
                    <a:pt x="383" y="0"/>
                  </a:moveTo>
                  <a:lnTo>
                    <a:pt x="1" y="21422"/>
                  </a:lnTo>
                  <a:lnTo>
                    <a:pt x="5356" y="21498"/>
                  </a:lnTo>
                  <a:cubicBezTo>
                    <a:pt x="5424" y="21500"/>
                    <a:pt x="5491" y="21500"/>
                    <a:pt x="5557" y="21500"/>
                  </a:cubicBezTo>
                  <a:cubicBezTo>
                    <a:pt x="8789" y="21500"/>
                    <a:pt x="10407" y="19670"/>
                    <a:pt x="10482" y="16296"/>
                  </a:cubicBezTo>
                  <a:lnTo>
                    <a:pt x="10635" y="5432"/>
                  </a:lnTo>
                  <a:cubicBezTo>
                    <a:pt x="10712" y="2066"/>
                    <a:pt x="9105" y="153"/>
                    <a:pt x="5739" y="77"/>
                  </a:cubicBezTo>
                  <a:lnTo>
                    <a:pt x="3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2"/>
            <p:cNvSpPr/>
            <p:nvPr/>
          </p:nvSpPr>
          <p:spPr>
            <a:xfrm>
              <a:off x="4004125" y="253425"/>
              <a:ext cx="307950" cy="564250"/>
            </a:xfrm>
            <a:custGeom>
              <a:avLst/>
              <a:gdLst/>
              <a:ahLst/>
              <a:cxnLst/>
              <a:rect l="l" t="t" r="r" b="b"/>
              <a:pathLst>
                <a:path w="12318" h="22570" extrusionOk="0">
                  <a:moveTo>
                    <a:pt x="3214" y="0"/>
                  </a:moveTo>
                  <a:lnTo>
                    <a:pt x="0" y="21192"/>
                  </a:lnTo>
                  <a:lnTo>
                    <a:pt x="9105" y="22569"/>
                  </a:lnTo>
                  <a:lnTo>
                    <a:pt x="9564" y="19509"/>
                  </a:lnTo>
                  <a:lnTo>
                    <a:pt x="3826" y="18668"/>
                  </a:lnTo>
                  <a:lnTo>
                    <a:pt x="4744" y="12471"/>
                  </a:lnTo>
                  <a:lnTo>
                    <a:pt x="9334" y="13159"/>
                  </a:lnTo>
                  <a:lnTo>
                    <a:pt x="9793" y="10099"/>
                  </a:lnTo>
                  <a:lnTo>
                    <a:pt x="5203" y="9410"/>
                  </a:lnTo>
                  <a:lnTo>
                    <a:pt x="6121" y="3519"/>
                  </a:lnTo>
                  <a:lnTo>
                    <a:pt x="11859" y="4437"/>
                  </a:lnTo>
                  <a:lnTo>
                    <a:pt x="12318" y="1377"/>
                  </a:lnTo>
                  <a:lnTo>
                    <a:pt x="32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2"/>
            <p:cNvSpPr/>
            <p:nvPr/>
          </p:nvSpPr>
          <p:spPr>
            <a:xfrm>
              <a:off x="4264250" y="310800"/>
              <a:ext cx="382550" cy="587200"/>
            </a:xfrm>
            <a:custGeom>
              <a:avLst/>
              <a:gdLst/>
              <a:ahLst/>
              <a:cxnLst/>
              <a:rect l="l" t="t" r="r" b="b"/>
              <a:pathLst>
                <a:path w="15302" h="23488" extrusionOk="0">
                  <a:moveTo>
                    <a:pt x="8486" y="3922"/>
                  </a:moveTo>
                  <a:lnTo>
                    <a:pt x="10022" y="4361"/>
                  </a:lnTo>
                  <a:cubicBezTo>
                    <a:pt x="11170" y="4667"/>
                    <a:pt x="11476" y="5509"/>
                    <a:pt x="11017" y="6962"/>
                  </a:cubicBezTo>
                  <a:lnTo>
                    <a:pt x="10405" y="8951"/>
                  </a:lnTo>
                  <a:cubicBezTo>
                    <a:pt x="10059" y="10218"/>
                    <a:pt x="9497" y="10705"/>
                    <a:pt x="8718" y="10705"/>
                  </a:cubicBezTo>
                  <a:cubicBezTo>
                    <a:pt x="8462" y="10705"/>
                    <a:pt x="8183" y="10653"/>
                    <a:pt x="7880" y="10558"/>
                  </a:cubicBezTo>
                  <a:lnTo>
                    <a:pt x="6580" y="10176"/>
                  </a:lnTo>
                  <a:lnTo>
                    <a:pt x="8486" y="3922"/>
                  </a:lnTo>
                  <a:close/>
                  <a:moveTo>
                    <a:pt x="6044" y="0"/>
                  </a:moveTo>
                  <a:lnTo>
                    <a:pt x="0" y="20580"/>
                  </a:lnTo>
                  <a:lnTo>
                    <a:pt x="3290" y="21498"/>
                  </a:lnTo>
                  <a:lnTo>
                    <a:pt x="5738" y="13159"/>
                  </a:lnTo>
                  <a:lnTo>
                    <a:pt x="6809" y="13465"/>
                  </a:lnTo>
                  <a:cubicBezTo>
                    <a:pt x="8339" y="13924"/>
                    <a:pt x="8722" y="14766"/>
                    <a:pt x="8186" y="16679"/>
                  </a:cubicBezTo>
                  <a:lnTo>
                    <a:pt x="7268" y="19892"/>
                  </a:lnTo>
                  <a:cubicBezTo>
                    <a:pt x="6733" y="21575"/>
                    <a:pt x="6733" y="21957"/>
                    <a:pt x="6809" y="22570"/>
                  </a:cubicBezTo>
                  <a:lnTo>
                    <a:pt x="10099" y="23488"/>
                  </a:lnTo>
                  <a:cubicBezTo>
                    <a:pt x="9946" y="22646"/>
                    <a:pt x="10175" y="21881"/>
                    <a:pt x="10482" y="20886"/>
                  </a:cubicBezTo>
                  <a:lnTo>
                    <a:pt x="11400" y="17750"/>
                  </a:lnTo>
                  <a:cubicBezTo>
                    <a:pt x="12012" y="15607"/>
                    <a:pt x="11935" y="13924"/>
                    <a:pt x="10558" y="12777"/>
                  </a:cubicBezTo>
                  <a:cubicBezTo>
                    <a:pt x="12165" y="12471"/>
                    <a:pt x="13236" y="11323"/>
                    <a:pt x="13848" y="9181"/>
                  </a:cubicBezTo>
                  <a:lnTo>
                    <a:pt x="14383" y="7574"/>
                  </a:lnTo>
                  <a:cubicBezTo>
                    <a:pt x="15301" y="4438"/>
                    <a:pt x="14307" y="2448"/>
                    <a:pt x="10941" y="1454"/>
                  </a:cubicBezTo>
                  <a:lnTo>
                    <a:pt x="60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2"/>
            <p:cNvSpPr/>
            <p:nvPr/>
          </p:nvSpPr>
          <p:spPr>
            <a:xfrm>
              <a:off x="4646775" y="477200"/>
              <a:ext cx="449500" cy="581475"/>
            </a:xfrm>
            <a:custGeom>
              <a:avLst/>
              <a:gdLst/>
              <a:ahLst/>
              <a:cxnLst/>
              <a:rect l="l" t="t" r="r" b="b"/>
              <a:pathLst>
                <a:path w="17980" h="23259" extrusionOk="0">
                  <a:moveTo>
                    <a:pt x="9793" y="0"/>
                  </a:moveTo>
                  <a:lnTo>
                    <a:pt x="0" y="19050"/>
                  </a:lnTo>
                  <a:lnTo>
                    <a:pt x="8110" y="23258"/>
                  </a:lnTo>
                  <a:lnTo>
                    <a:pt x="9564" y="20504"/>
                  </a:lnTo>
                  <a:lnTo>
                    <a:pt x="4361" y="17826"/>
                  </a:lnTo>
                  <a:lnTo>
                    <a:pt x="7268" y="12318"/>
                  </a:lnTo>
                  <a:lnTo>
                    <a:pt x="11323" y="14383"/>
                  </a:lnTo>
                  <a:lnTo>
                    <a:pt x="12777" y="11706"/>
                  </a:lnTo>
                  <a:lnTo>
                    <a:pt x="8646" y="9564"/>
                  </a:lnTo>
                  <a:lnTo>
                    <a:pt x="11400" y="4285"/>
                  </a:lnTo>
                  <a:lnTo>
                    <a:pt x="16526" y="6886"/>
                  </a:lnTo>
                  <a:lnTo>
                    <a:pt x="17979" y="4208"/>
                  </a:lnTo>
                  <a:lnTo>
                    <a:pt x="97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2"/>
            <p:cNvSpPr/>
            <p:nvPr/>
          </p:nvSpPr>
          <p:spPr>
            <a:xfrm>
              <a:off x="4899250" y="673250"/>
              <a:ext cx="466700" cy="580500"/>
            </a:xfrm>
            <a:custGeom>
              <a:avLst/>
              <a:gdLst/>
              <a:ahLst/>
              <a:cxnLst/>
              <a:rect l="l" t="t" r="r" b="b"/>
              <a:pathLst>
                <a:path w="18668" h="23220" extrusionOk="0">
                  <a:moveTo>
                    <a:pt x="12846" y="3208"/>
                  </a:moveTo>
                  <a:cubicBezTo>
                    <a:pt x="13175" y="3208"/>
                    <a:pt x="13506" y="3330"/>
                    <a:pt x="13848" y="3558"/>
                  </a:cubicBezTo>
                  <a:cubicBezTo>
                    <a:pt x="14689" y="4170"/>
                    <a:pt x="14919" y="5088"/>
                    <a:pt x="14077" y="6312"/>
                  </a:cubicBezTo>
                  <a:lnTo>
                    <a:pt x="7421" y="15799"/>
                  </a:lnTo>
                  <a:cubicBezTo>
                    <a:pt x="6905" y="16597"/>
                    <a:pt x="6360" y="16934"/>
                    <a:pt x="5821" y="16934"/>
                  </a:cubicBezTo>
                  <a:cubicBezTo>
                    <a:pt x="5482" y="16934"/>
                    <a:pt x="5145" y="16800"/>
                    <a:pt x="4820" y="16564"/>
                  </a:cubicBezTo>
                  <a:cubicBezTo>
                    <a:pt x="3902" y="15952"/>
                    <a:pt x="3749" y="15110"/>
                    <a:pt x="4591" y="13809"/>
                  </a:cubicBezTo>
                  <a:lnTo>
                    <a:pt x="11170" y="4323"/>
                  </a:lnTo>
                  <a:cubicBezTo>
                    <a:pt x="11746" y="3554"/>
                    <a:pt x="12293" y="3208"/>
                    <a:pt x="12846" y="3208"/>
                  </a:cubicBezTo>
                  <a:close/>
                  <a:moveTo>
                    <a:pt x="12484" y="1"/>
                  </a:moveTo>
                  <a:cubicBezTo>
                    <a:pt x="10927" y="1"/>
                    <a:pt x="9505" y="884"/>
                    <a:pt x="8339" y="2563"/>
                  </a:cubicBezTo>
                  <a:lnTo>
                    <a:pt x="1913" y="11744"/>
                  </a:lnTo>
                  <a:cubicBezTo>
                    <a:pt x="0" y="14498"/>
                    <a:pt x="306" y="17176"/>
                    <a:pt x="3060" y="19088"/>
                  </a:cubicBezTo>
                  <a:cubicBezTo>
                    <a:pt x="3749" y="19547"/>
                    <a:pt x="4514" y="19930"/>
                    <a:pt x="5203" y="20083"/>
                  </a:cubicBezTo>
                  <a:cubicBezTo>
                    <a:pt x="5050" y="21078"/>
                    <a:pt x="5509" y="22072"/>
                    <a:pt x="6733" y="22990"/>
                  </a:cubicBezTo>
                  <a:lnTo>
                    <a:pt x="7115" y="23220"/>
                  </a:lnTo>
                  <a:lnTo>
                    <a:pt x="8875" y="20772"/>
                  </a:lnTo>
                  <a:lnTo>
                    <a:pt x="8569" y="20618"/>
                  </a:lnTo>
                  <a:cubicBezTo>
                    <a:pt x="8186" y="20236"/>
                    <a:pt x="7957" y="20083"/>
                    <a:pt x="8110" y="19700"/>
                  </a:cubicBezTo>
                  <a:cubicBezTo>
                    <a:pt x="8875" y="19241"/>
                    <a:pt x="9640" y="18553"/>
                    <a:pt x="10329" y="17558"/>
                  </a:cubicBezTo>
                  <a:lnTo>
                    <a:pt x="16679" y="8454"/>
                  </a:lnTo>
                  <a:cubicBezTo>
                    <a:pt x="18668" y="5623"/>
                    <a:pt x="18285" y="2946"/>
                    <a:pt x="15607" y="1109"/>
                  </a:cubicBezTo>
                  <a:cubicBezTo>
                    <a:pt x="14532" y="363"/>
                    <a:pt x="13481" y="1"/>
                    <a:pt x="12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2"/>
            <p:cNvSpPr/>
            <p:nvPr/>
          </p:nvSpPr>
          <p:spPr>
            <a:xfrm>
              <a:off x="5136400" y="846325"/>
              <a:ext cx="520275" cy="520850"/>
            </a:xfrm>
            <a:custGeom>
              <a:avLst/>
              <a:gdLst/>
              <a:ahLst/>
              <a:cxnLst/>
              <a:rect l="l" t="t" r="r" b="b"/>
              <a:pathLst>
                <a:path w="20811" h="20834" extrusionOk="0">
                  <a:moveTo>
                    <a:pt x="13466" y="1"/>
                  </a:moveTo>
                  <a:lnTo>
                    <a:pt x="2373" y="11936"/>
                  </a:lnTo>
                  <a:cubicBezTo>
                    <a:pt x="77" y="14461"/>
                    <a:pt x="1" y="17062"/>
                    <a:pt x="2449" y="19280"/>
                  </a:cubicBezTo>
                  <a:cubicBezTo>
                    <a:pt x="3567" y="20328"/>
                    <a:pt x="4700" y="20834"/>
                    <a:pt x="5828" y="20834"/>
                  </a:cubicBezTo>
                  <a:cubicBezTo>
                    <a:pt x="7170" y="20834"/>
                    <a:pt x="8505" y="20117"/>
                    <a:pt x="9794" y="18745"/>
                  </a:cubicBezTo>
                  <a:lnTo>
                    <a:pt x="20811" y="6810"/>
                  </a:lnTo>
                  <a:lnTo>
                    <a:pt x="18515" y="4668"/>
                  </a:lnTo>
                  <a:lnTo>
                    <a:pt x="7269" y="16756"/>
                  </a:lnTo>
                  <a:cubicBezTo>
                    <a:pt x="6730" y="17378"/>
                    <a:pt x="6213" y="17640"/>
                    <a:pt x="5731" y="17640"/>
                  </a:cubicBezTo>
                  <a:cubicBezTo>
                    <a:pt x="5324" y="17640"/>
                    <a:pt x="4941" y="17453"/>
                    <a:pt x="4591" y="17138"/>
                  </a:cubicBezTo>
                  <a:cubicBezTo>
                    <a:pt x="3826" y="16373"/>
                    <a:pt x="3673" y="15532"/>
                    <a:pt x="4744" y="14384"/>
                  </a:cubicBezTo>
                  <a:lnTo>
                    <a:pt x="15914" y="2296"/>
                  </a:lnTo>
                  <a:lnTo>
                    <a:pt x="134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2"/>
            <p:cNvSpPr/>
            <p:nvPr/>
          </p:nvSpPr>
          <p:spPr>
            <a:xfrm>
              <a:off x="5306625" y="1148525"/>
              <a:ext cx="547050" cy="501150"/>
            </a:xfrm>
            <a:custGeom>
              <a:avLst/>
              <a:gdLst/>
              <a:ahLst/>
              <a:cxnLst/>
              <a:rect l="l" t="t" r="r" b="b"/>
              <a:pathLst>
                <a:path w="21882" h="20046" extrusionOk="0">
                  <a:moveTo>
                    <a:pt x="17291" y="4209"/>
                  </a:moveTo>
                  <a:lnTo>
                    <a:pt x="9947" y="12318"/>
                  </a:lnTo>
                  <a:lnTo>
                    <a:pt x="7881" y="9794"/>
                  </a:lnTo>
                  <a:lnTo>
                    <a:pt x="17291" y="4209"/>
                  </a:lnTo>
                  <a:close/>
                  <a:moveTo>
                    <a:pt x="18745" y="1"/>
                  </a:moveTo>
                  <a:lnTo>
                    <a:pt x="1" y="10941"/>
                  </a:lnTo>
                  <a:lnTo>
                    <a:pt x="1990" y="13313"/>
                  </a:lnTo>
                  <a:lnTo>
                    <a:pt x="5356" y="11324"/>
                  </a:lnTo>
                  <a:lnTo>
                    <a:pt x="7958" y="14461"/>
                  </a:lnTo>
                  <a:lnTo>
                    <a:pt x="5356" y="17368"/>
                  </a:lnTo>
                  <a:lnTo>
                    <a:pt x="7499" y="20045"/>
                  </a:lnTo>
                  <a:lnTo>
                    <a:pt x="21882" y="3826"/>
                  </a:lnTo>
                  <a:lnTo>
                    <a:pt x="187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2"/>
            <p:cNvSpPr/>
            <p:nvPr/>
          </p:nvSpPr>
          <p:spPr>
            <a:xfrm>
              <a:off x="5503650" y="1385700"/>
              <a:ext cx="499225" cy="472450"/>
            </a:xfrm>
            <a:custGeom>
              <a:avLst/>
              <a:gdLst/>
              <a:ahLst/>
              <a:cxnLst/>
              <a:rect l="l" t="t" r="r" b="b"/>
              <a:pathLst>
                <a:path w="19969" h="18898" extrusionOk="0">
                  <a:moveTo>
                    <a:pt x="18209" y="1"/>
                  </a:moveTo>
                  <a:lnTo>
                    <a:pt x="0" y="11324"/>
                  </a:lnTo>
                  <a:lnTo>
                    <a:pt x="4743" y="18898"/>
                  </a:lnTo>
                  <a:lnTo>
                    <a:pt x="7345" y="17291"/>
                  </a:lnTo>
                  <a:lnTo>
                    <a:pt x="4361" y="12548"/>
                  </a:lnTo>
                  <a:lnTo>
                    <a:pt x="19968" y="2908"/>
                  </a:lnTo>
                  <a:lnTo>
                    <a:pt x="182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2"/>
            <p:cNvSpPr/>
            <p:nvPr/>
          </p:nvSpPr>
          <p:spPr>
            <a:xfrm>
              <a:off x="5629875" y="1642000"/>
              <a:ext cx="518350" cy="315600"/>
            </a:xfrm>
            <a:custGeom>
              <a:avLst/>
              <a:gdLst/>
              <a:ahLst/>
              <a:cxnLst/>
              <a:rect l="l" t="t" r="r" b="b"/>
              <a:pathLst>
                <a:path w="20734" h="12624" extrusionOk="0">
                  <a:moveTo>
                    <a:pt x="19204" y="0"/>
                  </a:moveTo>
                  <a:lnTo>
                    <a:pt x="0" y="9564"/>
                  </a:lnTo>
                  <a:lnTo>
                    <a:pt x="1531" y="12624"/>
                  </a:lnTo>
                  <a:lnTo>
                    <a:pt x="20734" y="3061"/>
                  </a:lnTo>
                  <a:lnTo>
                    <a:pt x="19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2"/>
            <p:cNvSpPr/>
            <p:nvPr/>
          </p:nvSpPr>
          <p:spPr>
            <a:xfrm>
              <a:off x="5714025" y="1785450"/>
              <a:ext cx="560450" cy="353850"/>
            </a:xfrm>
            <a:custGeom>
              <a:avLst/>
              <a:gdLst/>
              <a:ahLst/>
              <a:cxnLst/>
              <a:rect l="l" t="t" r="r" b="b"/>
              <a:pathLst>
                <a:path w="22418" h="14154" extrusionOk="0">
                  <a:moveTo>
                    <a:pt x="18668" y="0"/>
                  </a:moveTo>
                  <a:lnTo>
                    <a:pt x="15838" y="1071"/>
                  </a:lnTo>
                  <a:lnTo>
                    <a:pt x="17138" y="4361"/>
                  </a:lnTo>
                  <a:lnTo>
                    <a:pt x="1" y="11017"/>
                  </a:lnTo>
                  <a:lnTo>
                    <a:pt x="1225" y="14154"/>
                  </a:lnTo>
                  <a:lnTo>
                    <a:pt x="18362" y="7498"/>
                  </a:lnTo>
                  <a:lnTo>
                    <a:pt x="19586" y="10788"/>
                  </a:lnTo>
                  <a:lnTo>
                    <a:pt x="22417" y="9717"/>
                  </a:lnTo>
                  <a:lnTo>
                    <a:pt x="187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2"/>
            <p:cNvSpPr/>
            <p:nvPr/>
          </p:nvSpPr>
          <p:spPr>
            <a:xfrm>
              <a:off x="5800100" y="2087650"/>
              <a:ext cx="564250" cy="311775"/>
            </a:xfrm>
            <a:custGeom>
              <a:avLst/>
              <a:gdLst/>
              <a:ahLst/>
              <a:cxnLst/>
              <a:rect l="l" t="t" r="r" b="b"/>
              <a:pathLst>
                <a:path w="22570" h="12471" extrusionOk="0">
                  <a:moveTo>
                    <a:pt x="19816" y="0"/>
                  </a:moveTo>
                  <a:lnTo>
                    <a:pt x="6886" y="7498"/>
                  </a:lnTo>
                  <a:lnTo>
                    <a:pt x="1" y="9181"/>
                  </a:lnTo>
                  <a:lnTo>
                    <a:pt x="766" y="12471"/>
                  </a:lnTo>
                  <a:lnTo>
                    <a:pt x="7651" y="10788"/>
                  </a:lnTo>
                  <a:lnTo>
                    <a:pt x="22570" y="11553"/>
                  </a:lnTo>
                  <a:lnTo>
                    <a:pt x="21805" y="8416"/>
                  </a:lnTo>
                  <a:lnTo>
                    <a:pt x="11782" y="8263"/>
                  </a:lnTo>
                  <a:lnTo>
                    <a:pt x="20657" y="3443"/>
                  </a:lnTo>
                  <a:lnTo>
                    <a:pt x="198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2"/>
            <p:cNvSpPr/>
            <p:nvPr/>
          </p:nvSpPr>
          <p:spPr>
            <a:xfrm>
              <a:off x="6087000" y="2607875"/>
              <a:ext cx="86100" cy="158775"/>
            </a:xfrm>
            <a:custGeom>
              <a:avLst/>
              <a:gdLst/>
              <a:ahLst/>
              <a:cxnLst/>
              <a:rect l="l" t="t" r="r" b="b"/>
              <a:pathLst>
                <a:path w="3444" h="6351" extrusionOk="0">
                  <a:moveTo>
                    <a:pt x="3061" y="1"/>
                  </a:moveTo>
                  <a:lnTo>
                    <a:pt x="0" y="230"/>
                  </a:lnTo>
                  <a:lnTo>
                    <a:pt x="383" y="6351"/>
                  </a:lnTo>
                  <a:lnTo>
                    <a:pt x="3443" y="6121"/>
                  </a:lnTo>
                  <a:lnTo>
                    <a:pt x="3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2"/>
            <p:cNvSpPr/>
            <p:nvPr/>
          </p:nvSpPr>
          <p:spPr>
            <a:xfrm>
              <a:off x="5842175" y="2939725"/>
              <a:ext cx="562350" cy="281200"/>
            </a:xfrm>
            <a:custGeom>
              <a:avLst/>
              <a:gdLst/>
              <a:ahLst/>
              <a:cxnLst/>
              <a:rect l="l" t="t" r="r" b="b"/>
              <a:pathLst>
                <a:path w="22494" h="11248" extrusionOk="0">
                  <a:moveTo>
                    <a:pt x="5364" y="1"/>
                  </a:moveTo>
                  <a:cubicBezTo>
                    <a:pt x="2422" y="1"/>
                    <a:pt x="657" y="1538"/>
                    <a:pt x="307" y="4553"/>
                  </a:cubicBezTo>
                  <a:cubicBezTo>
                    <a:pt x="1" y="7843"/>
                    <a:pt x="1760" y="9679"/>
                    <a:pt x="5203" y="10061"/>
                  </a:cubicBezTo>
                  <a:lnTo>
                    <a:pt x="11936" y="10750"/>
                  </a:lnTo>
                  <a:lnTo>
                    <a:pt x="12395" y="6083"/>
                  </a:lnTo>
                  <a:lnTo>
                    <a:pt x="12395" y="6006"/>
                  </a:lnTo>
                  <a:lnTo>
                    <a:pt x="9334" y="5700"/>
                  </a:lnTo>
                  <a:lnTo>
                    <a:pt x="9181" y="7231"/>
                  </a:lnTo>
                  <a:lnTo>
                    <a:pt x="5280" y="6848"/>
                  </a:lnTo>
                  <a:cubicBezTo>
                    <a:pt x="3749" y="6695"/>
                    <a:pt x="3290" y="6006"/>
                    <a:pt x="3367" y="4935"/>
                  </a:cubicBezTo>
                  <a:cubicBezTo>
                    <a:pt x="3504" y="3974"/>
                    <a:pt x="4012" y="3382"/>
                    <a:pt x="5222" y="3382"/>
                  </a:cubicBezTo>
                  <a:cubicBezTo>
                    <a:pt x="5359" y="3382"/>
                    <a:pt x="5506" y="3390"/>
                    <a:pt x="5662" y="3405"/>
                  </a:cubicBezTo>
                  <a:lnTo>
                    <a:pt x="17138" y="4553"/>
                  </a:lnTo>
                  <a:cubicBezTo>
                    <a:pt x="18668" y="4706"/>
                    <a:pt x="19204" y="5471"/>
                    <a:pt x="19051" y="6542"/>
                  </a:cubicBezTo>
                  <a:cubicBezTo>
                    <a:pt x="18982" y="7435"/>
                    <a:pt x="18420" y="8019"/>
                    <a:pt x="17256" y="8019"/>
                  </a:cubicBezTo>
                  <a:cubicBezTo>
                    <a:pt x="17122" y="8019"/>
                    <a:pt x="16981" y="8011"/>
                    <a:pt x="16832" y="7996"/>
                  </a:cubicBezTo>
                  <a:lnTo>
                    <a:pt x="14537" y="7766"/>
                  </a:lnTo>
                  <a:lnTo>
                    <a:pt x="14231" y="10979"/>
                  </a:lnTo>
                  <a:lnTo>
                    <a:pt x="16296" y="11209"/>
                  </a:lnTo>
                  <a:cubicBezTo>
                    <a:pt x="16577" y="11234"/>
                    <a:pt x="16850" y="11247"/>
                    <a:pt x="17114" y="11247"/>
                  </a:cubicBezTo>
                  <a:cubicBezTo>
                    <a:pt x="20008" y="11247"/>
                    <a:pt x="21830" y="9710"/>
                    <a:pt x="22111" y="6695"/>
                  </a:cubicBezTo>
                  <a:cubicBezTo>
                    <a:pt x="22493" y="3405"/>
                    <a:pt x="20657" y="1493"/>
                    <a:pt x="17291" y="1187"/>
                  </a:cubicBezTo>
                  <a:lnTo>
                    <a:pt x="6198" y="39"/>
                  </a:lnTo>
                  <a:cubicBezTo>
                    <a:pt x="5910" y="13"/>
                    <a:pt x="5632" y="1"/>
                    <a:pt x="5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2"/>
            <p:cNvSpPr/>
            <p:nvPr/>
          </p:nvSpPr>
          <p:spPr>
            <a:xfrm>
              <a:off x="5782875" y="3214200"/>
              <a:ext cx="575750" cy="348125"/>
            </a:xfrm>
            <a:custGeom>
              <a:avLst/>
              <a:gdLst/>
              <a:ahLst/>
              <a:cxnLst/>
              <a:rect l="l" t="t" r="r" b="b"/>
              <a:pathLst>
                <a:path w="23030" h="13925" extrusionOk="0">
                  <a:moveTo>
                    <a:pt x="2143" y="0"/>
                  </a:moveTo>
                  <a:lnTo>
                    <a:pt x="1" y="8952"/>
                  </a:lnTo>
                  <a:lnTo>
                    <a:pt x="2985" y="9717"/>
                  </a:lnTo>
                  <a:lnTo>
                    <a:pt x="4362" y="4055"/>
                  </a:lnTo>
                  <a:lnTo>
                    <a:pt x="10482" y="5432"/>
                  </a:lnTo>
                  <a:lnTo>
                    <a:pt x="9411" y="9946"/>
                  </a:lnTo>
                  <a:lnTo>
                    <a:pt x="12395" y="10635"/>
                  </a:lnTo>
                  <a:lnTo>
                    <a:pt x="13466" y="6197"/>
                  </a:lnTo>
                  <a:lnTo>
                    <a:pt x="19280" y="7574"/>
                  </a:lnTo>
                  <a:lnTo>
                    <a:pt x="17903" y="13236"/>
                  </a:lnTo>
                  <a:lnTo>
                    <a:pt x="20887" y="13924"/>
                  </a:lnTo>
                  <a:lnTo>
                    <a:pt x="23029" y="4973"/>
                  </a:lnTo>
                  <a:lnTo>
                    <a:pt x="21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2"/>
            <p:cNvSpPr/>
            <p:nvPr/>
          </p:nvSpPr>
          <p:spPr>
            <a:xfrm>
              <a:off x="5677700" y="3470500"/>
              <a:ext cx="594850" cy="443750"/>
            </a:xfrm>
            <a:custGeom>
              <a:avLst/>
              <a:gdLst/>
              <a:ahLst/>
              <a:cxnLst/>
              <a:rect l="l" t="t" r="r" b="b"/>
              <a:pathLst>
                <a:path w="23794" h="17750" extrusionOk="0">
                  <a:moveTo>
                    <a:pt x="3902" y="0"/>
                  </a:moveTo>
                  <a:lnTo>
                    <a:pt x="2754" y="2831"/>
                  </a:lnTo>
                  <a:lnTo>
                    <a:pt x="17214" y="8492"/>
                  </a:lnTo>
                  <a:lnTo>
                    <a:pt x="17214" y="8492"/>
                  </a:lnTo>
                  <a:lnTo>
                    <a:pt x="1224" y="6733"/>
                  </a:lnTo>
                  <a:lnTo>
                    <a:pt x="0" y="9946"/>
                  </a:lnTo>
                  <a:lnTo>
                    <a:pt x="19968" y="17750"/>
                  </a:lnTo>
                  <a:lnTo>
                    <a:pt x="21039" y="14995"/>
                  </a:lnTo>
                  <a:lnTo>
                    <a:pt x="9104" y="10329"/>
                  </a:lnTo>
                  <a:lnTo>
                    <a:pt x="22263" y="11782"/>
                  </a:lnTo>
                  <a:lnTo>
                    <a:pt x="23794" y="7804"/>
                  </a:lnTo>
                  <a:lnTo>
                    <a:pt x="39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2"/>
            <p:cNvSpPr/>
            <p:nvPr/>
          </p:nvSpPr>
          <p:spPr>
            <a:xfrm>
              <a:off x="5551450" y="3757400"/>
              <a:ext cx="571925" cy="448350"/>
            </a:xfrm>
            <a:custGeom>
              <a:avLst/>
              <a:gdLst/>
              <a:ahLst/>
              <a:cxnLst/>
              <a:rect l="l" t="t" r="r" b="b"/>
              <a:pathLst>
                <a:path w="22877" h="17934" extrusionOk="0">
                  <a:moveTo>
                    <a:pt x="5280" y="4437"/>
                  </a:moveTo>
                  <a:lnTo>
                    <a:pt x="18592" y="12012"/>
                  </a:lnTo>
                  <a:lnTo>
                    <a:pt x="17674" y="13618"/>
                  </a:lnTo>
                  <a:cubicBezTo>
                    <a:pt x="17347" y="14178"/>
                    <a:pt x="16906" y="14511"/>
                    <a:pt x="16316" y="14511"/>
                  </a:cubicBezTo>
                  <a:cubicBezTo>
                    <a:pt x="15940" y="14511"/>
                    <a:pt x="15503" y="14375"/>
                    <a:pt x="14996" y="14077"/>
                  </a:cubicBezTo>
                  <a:lnTo>
                    <a:pt x="5280" y="8569"/>
                  </a:lnTo>
                  <a:cubicBezTo>
                    <a:pt x="3979" y="7804"/>
                    <a:pt x="3826" y="6962"/>
                    <a:pt x="4362" y="6044"/>
                  </a:cubicBezTo>
                  <a:lnTo>
                    <a:pt x="5280" y="4437"/>
                  </a:lnTo>
                  <a:close/>
                  <a:moveTo>
                    <a:pt x="4285" y="0"/>
                  </a:moveTo>
                  <a:lnTo>
                    <a:pt x="1684" y="4590"/>
                  </a:lnTo>
                  <a:cubicBezTo>
                    <a:pt x="1" y="7574"/>
                    <a:pt x="766" y="9869"/>
                    <a:pt x="3750" y="11629"/>
                  </a:cubicBezTo>
                  <a:lnTo>
                    <a:pt x="13160" y="16984"/>
                  </a:lnTo>
                  <a:cubicBezTo>
                    <a:pt x="14277" y="17615"/>
                    <a:pt x="15319" y="17934"/>
                    <a:pt x="16274" y="17934"/>
                  </a:cubicBezTo>
                  <a:cubicBezTo>
                    <a:pt x="17870" y="17934"/>
                    <a:pt x="19222" y="17043"/>
                    <a:pt x="20275" y="15225"/>
                  </a:cubicBezTo>
                  <a:lnTo>
                    <a:pt x="22876" y="10634"/>
                  </a:lnTo>
                  <a:lnTo>
                    <a:pt x="42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2"/>
            <p:cNvSpPr/>
            <p:nvPr/>
          </p:nvSpPr>
          <p:spPr>
            <a:xfrm>
              <a:off x="5369750" y="4011775"/>
              <a:ext cx="564250" cy="506875"/>
            </a:xfrm>
            <a:custGeom>
              <a:avLst/>
              <a:gdLst/>
              <a:ahLst/>
              <a:cxnLst/>
              <a:rect l="l" t="t" r="r" b="b"/>
              <a:pathLst>
                <a:path w="22570" h="20275" extrusionOk="0">
                  <a:moveTo>
                    <a:pt x="5586" y="0"/>
                  </a:moveTo>
                  <a:lnTo>
                    <a:pt x="1" y="7268"/>
                  </a:lnTo>
                  <a:lnTo>
                    <a:pt x="2449" y="9105"/>
                  </a:lnTo>
                  <a:lnTo>
                    <a:pt x="5968" y="4514"/>
                  </a:lnTo>
                  <a:lnTo>
                    <a:pt x="10941" y="8340"/>
                  </a:lnTo>
                  <a:lnTo>
                    <a:pt x="8110" y="12012"/>
                  </a:lnTo>
                  <a:lnTo>
                    <a:pt x="10559" y="13848"/>
                  </a:lnTo>
                  <a:lnTo>
                    <a:pt x="13389" y="10176"/>
                  </a:lnTo>
                  <a:lnTo>
                    <a:pt x="18133" y="13848"/>
                  </a:lnTo>
                  <a:lnTo>
                    <a:pt x="14613" y="18438"/>
                  </a:lnTo>
                  <a:lnTo>
                    <a:pt x="17062" y="20274"/>
                  </a:lnTo>
                  <a:lnTo>
                    <a:pt x="22570" y="13006"/>
                  </a:lnTo>
                  <a:lnTo>
                    <a:pt x="5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2"/>
            <p:cNvSpPr/>
            <p:nvPr/>
          </p:nvSpPr>
          <p:spPr>
            <a:xfrm>
              <a:off x="5161275" y="4220250"/>
              <a:ext cx="564250" cy="514050"/>
            </a:xfrm>
            <a:custGeom>
              <a:avLst/>
              <a:gdLst/>
              <a:ahLst/>
              <a:cxnLst/>
              <a:rect l="l" t="t" r="r" b="b"/>
              <a:pathLst>
                <a:path w="22570" h="20562" extrusionOk="0">
                  <a:moveTo>
                    <a:pt x="13389" y="10711"/>
                  </a:moveTo>
                  <a:lnTo>
                    <a:pt x="17979" y="15378"/>
                  </a:lnTo>
                  <a:lnTo>
                    <a:pt x="16832" y="16526"/>
                  </a:lnTo>
                  <a:cubicBezTo>
                    <a:pt x="16453" y="16904"/>
                    <a:pt x="16075" y="17097"/>
                    <a:pt x="15675" y="17097"/>
                  </a:cubicBezTo>
                  <a:cubicBezTo>
                    <a:pt x="15187" y="17097"/>
                    <a:pt x="14667" y="16809"/>
                    <a:pt x="14078" y="16220"/>
                  </a:cubicBezTo>
                  <a:lnTo>
                    <a:pt x="12624" y="14690"/>
                  </a:lnTo>
                  <a:cubicBezTo>
                    <a:pt x="11400" y="13466"/>
                    <a:pt x="11553" y="12548"/>
                    <a:pt x="12394" y="11629"/>
                  </a:cubicBezTo>
                  <a:lnTo>
                    <a:pt x="13389" y="10711"/>
                  </a:lnTo>
                  <a:close/>
                  <a:moveTo>
                    <a:pt x="7422" y="1"/>
                  </a:moveTo>
                  <a:lnTo>
                    <a:pt x="5050" y="2372"/>
                  </a:lnTo>
                  <a:lnTo>
                    <a:pt x="11170" y="8569"/>
                  </a:lnTo>
                  <a:lnTo>
                    <a:pt x="10405" y="9411"/>
                  </a:lnTo>
                  <a:cubicBezTo>
                    <a:pt x="9885" y="9896"/>
                    <a:pt x="9397" y="10146"/>
                    <a:pt x="8890" y="10146"/>
                  </a:cubicBezTo>
                  <a:cubicBezTo>
                    <a:pt x="8278" y="10146"/>
                    <a:pt x="7639" y="9782"/>
                    <a:pt x="6886" y="9028"/>
                  </a:cubicBezTo>
                  <a:lnTo>
                    <a:pt x="4514" y="6657"/>
                  </a:lnTo>
                  <a:cubicBezTo>
                    <a:pt x="3290" y="5432"/>
                    <a:pt x="2984" y="5279"/>
                    <a:pt x="2449" y="4973"/>
                  </a:cubicBezTo>
                  <a:lnTo>
                    <a:pt x="1" y="7422"/>
                  </a:lnTo>
                  <a:cubicBezTo>
                    <a:pt x="766" y="7728"/>
                    <a:pt x="1378" y="8263"/>
                    <a:pt x="2066" y="8952"/>
                  </a:cubicBezTo>
                  <a:lnTo>
                    <a:pt x="4438" y="11323"/>
                  </a:lnTo>
                  <a:cubicBezTo>
                    <a:pt x="5625" y="12510"/>
                    <a:pt x="6769" y="13196"/>
                    <a:pt x="7965" y="13196"/>
                  </a:cubicBezTo>
                  <a:cubicBezTo>
                    <a:pt x="8388" y="13196"/>
                    <a:pt x="8818" y="13110"/>
                    <a:pt x="9258" y="12930"/>
                  </a:cubicBezTo>
                  <a:lnTo>
                    <a:pt x="9258" y="12930"/>
                  </a:lnTo>
                  <a:cubicBezTo>
                    <a:pt x="8646" y="14537"/>
                    <a:pt x="9181" y="16067"/>
                    <a:pt x="10788" y="17597"/>
                  </a:cubicBezTo>
                  <a:lnTo>
                    <a:pt x="11935" y="18821"/>
                  </a:lnTo>
                  <a:cubicBezTo>
                    <a:pt x="13121" y="19969"/>
                    <a:pt x="14250" y="20562"/>
                    <a:pt x="15397" y="20562"/>
                  </a:cubicBezTo>
                  <a:cubicBezTo>
                    <a:pt x="16545" y="20562"/>
                    <a:pt x="17712" y="19969"/>
                    <a:pt x="18974" y="18745"/>
                  </a:cubicBezTo>
                  <a:lnTo>
                    <a:pt x="22570" y="15149"/>
                  </a:lnTo>
                  <a:lnTo>
                    <a:pt x="74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2"/>
            <p:cNvSpPr/>
            <p:nvPr/>
          </p:nvSpPr>
          <p:spPr>
            <a:xfrm>
              <a:off x="4861000" y="4491850"/>
              <a:ext cx="491575" cy="573825"/>
            </a:xfrm>
            <a:custGeom>
              <a:avLst/>
              <a:gdLst/>
              <a:ahLst/>
              <a:cxnLst/>
              <a:rect l="l" t="t" r="r" b="b"/>
              <a:pathLst>
                <a:path w="19663" h="22953" extrusionOk="0">
                  <a:moveTo>
                    <a:pt x="7574" y="0"/>
                  </a:moveTo>
                  <a:lnTo>
                    <a:pt x="0" y="5203"/>
                  </a:lnTo>
                  <a:lnTo>
                    <a:pt x="1760" y="7728"/>
                  </a:lnTo>
                  <a:lnTo>
                    <a:pt x="6580" y="4438"/>
                  </a:lnTo>
                  <a:lnTo>
                    <a:pt x="10099" y="9640"/>
                  </a:lnTo>
                  <a:lnTo>
                    <a:pt x="6274" y="12241"/>
                  </a:lnTo>
                  <a:lnTo>
                    <a:pt x="7957" y="14766"/>
                  </a:lnTo>
                  <a:lnTo>
                    <a:pt x="11782" y="12165"/>
                  </a:lnTo>
                  <a:lnTo>
                    <a:pt x="15148" y="17138"/>
                  </a:lnTo>
                  <a:lnTo>
                    <a:pt x="10328" y="20351"/>
                  </a:lnTo>
                  <a:lnTo>
                    <a:pt x="12088" y="22952"/>
                  </a:lnTo>
                  <a:lnTo>
                    <a:pt x="19662" y="17750"/>
                  </a:lnTo>
                  <a:lnTo>
                    <a:pt x="75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2"/>
            <p:cNvSpPr/>
            <p:nvPr/>
          </p:nvSpPr>
          <p:spPr>
            <a:xfrm>
              <a:off x="4579825" y="4671125"/>
              <a:ext cx="478200" cy="524275"/>
            </a:xfrm>
            <a:custGeom>
              <a:avLst/>
              <a:gdLst/>
              <a:ahLst/>
              <a:cxnLst/>
              <a:rect l="l" t="t" r="r" b="b"/>
              <a:pathLst>
                <a:path w="19128" h="20971" extrusionOk="0">
                  <a:moveTo>
                    <a:pt x="7850" y="3172"/>
                  </a:moveTo>
                  <a:cubicBezTo>
                    <a:pt x="8453" y="3172"/>
                    <a:pt x="9007" y="3575"/>
                    <a:pt x="9487" y="4535"/>
                  </a:cubicBezTo>
                  <a:lnTo>
                    <a:pt x="14690" y="14863"/>
                  </a:lnTo>
                  <a:cubicBezTo>
                    <a:pt x="15378" y="16240"/>
                    <a:pt x="15072" y="17082"/>
                    <a:pt x="14078" y="17541"/>
                  </a:cubicBezTo>
                  <a:cubicBezTo>
                    <a:pt x="13800" y="17680"/>
                    <a:pt x="13522" y="17756"/>
                    <a:pt x="13250" y="17756"/>
                  </a:cubicBezTo>
                  <a:cubicBezTo>
                    <a:pt x="12625" y="17756"/>
                    <a:pt x="12033" y="17353"/>
                    <a:pt x="11553" y="16393"/>
                  </a:cubicBezTo>
                  <a:lnTo>
                    <a:pt x="6427" y="6065"/>
                  </a:lnTo>
                  <a:cubicBezTo>
                    <a:pt x="5739" y="4688"/>
                    <a:pt x="6045" y="3923"/>
                    <a:pt x="7039" y="3387"/>
                  </a:cubicBezTo>
                  <a:cubicBezTo>
                    <a:pt x="7317" y="3248"/>
                    <a:pt x="7588" y="3172"/>
                    <a:pt x="7850" y="3172"/>
                  </a:cubicBezTo>
                  <a:close/>
                  <a:moveTo>
                    <a:pt x="8252" y="1"/>
                  </a:moveTo>
                  <a:cubicBezTo>
                    <a:pt x="7438" y="1"/>
                    <a:pt x="6569" y="232"/>
                    <a:pt x="5662" y="710"/>
                  </a:cubicBezTo>
                  <a:cubicBezTo>
                    <a:pt x="4821" y="1092"/>
                    <a:pt x="4209" y="1628"/>
                    <a:pt x="3673" y="2087"/>
                  </a:cubicBezTo>
                  <a:cubicBezTo>
                    <a:pt x="3279" y="1772"/>
                    <a:pt x="2784" y="1598"/>
                    <a:pt x="2219" y="1598"/>
                  </a:cubicBezTo>
                  <a:cubicBezTo>
                    <a:pt x="1686" y="1598"/>
                    <a:pt x="1091" y="1752"/>
                    <a:pt x="460" y="2087"/>
                  </a:cubicBezTo>
                  <a:lnTo>
                    <a:pt x="1" y="2316"/>
                  </a:lnTo>
                  <a:lnTo>
                    <a:pt x="1378" y="4994"/>
                  </a:lnTo>
                  <a:lnTo>
                    <a:pt x="1684" y="4841"/>
                  </a:lnTo>
                  <a:cubicBezTo>
                    <a:pt x="1929" y="4718"/>
                    <a:pt x="2109" y="4639"/>
                    <a:pt x="2271" y="4639"/>
                  </a:cubicBezTo>
                  <a:cubicBezTo>
                    <a:pt x="2410" y="4639"/>
                    <a:pt x="2536" y="4699"/>
                    <a:pt x="2678" y="4841"/>
                  </a:cubicBezTo>
                  <a:cubicBezTo>
                    <a:pt x="2678" y="5759"/>
                    <a:pt x="2908" y="6754"/>
                    <a:pt x="3443" y="7825"/>
                  </a:cubicBezTo>
                  <a:lnTo>
                    <a:pt x="8493" y="17770"/>
                  </a:lnTo>
                  <a:cubicBezTo>
                    <a:pt x="9547" y="19878"/>
                    <a:pt x="11037" y="20970"/>
                    <a:pt x="12837" y="20970"/>
                  </a:cubicBezTo>
                  <a:cubicBezTo>
                    <a:pt x="13650" y="20970"/>
                    <a:pt x="14527" y="20747"/>
                    <a:pt x="15455" y="20295"/>
                  </a:cubicBezTo>
                  <a:cubicBezTo>
                    <a:pt x="18439" y="18765"/>
                    <a:pt x="19127" y="16240"/>
                    <a:pt x="17597" y="13180"/>
                  </a:cubicBezTo>
                  <a:lnTo>
                    <a:pt x="12624" y="3234"/>
                  </a:lnTo>
                  <a:cubicBezTo>
                    <a:pt x="11571" y="1128"/>
                    <a:pt x="10047" y="1"/>
                    <a:pt x="8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2"/>
            <p:cNvSpPr/>
            <p:nvPr/>
          </p:nvSpPr>
          <p:spPr>
            <a:xfrm>
              <a:off x="4354125" y="4788675"/>
              <a:ext cx="395950" cy="561975"/>
            </a:xfrm>
            <a:custGeom>
              <a:avLst/>
              <a:gdLst/>
              <a:ahLst/>
              <a:cxnLst/>
              <a:rect l="l" t="t" r="r" b="b"/>
              <a:pathLst>
                <a:path w="15838" h="22479" extrusionOk="0">
                  <a:moveTo>
                    <a:pt x="6166" y="0"/>
                  </a:moveTo>
                  <a:cubicBezTo>
                    <a:pt x="5536" y="0"/>
                    <a:pt x="4857" y="121"/>
                    <a:pt x="4132" y="368"/>
                  </a:cubicBezTo>
                  <a:cubicBezTo>
                    <a:pt x="996" y="1363"/>
                    <a:pt x="1" y="3811"/>
                    <a:pt x="1149" y="7024"/>
                  </a:cubicBezTo>
                  <a:lnTo>
                    <a:pt x="6351" y="22479"/>
                  </a:lnTo>
                  <a:lnTo>
                    <a:pt x="9335" y="21484"/>
                  </a:lnTo>
                  <a:lnTo>
                    <a:pt x="4056" y="5800"/>
                  </a:lnTo>
                  <a:cubicBezTo>
                    <a:pt x="3597" y="4347"/>
                    <a:pt x="4056" y="3658"/>
                    <a:pt x="5050" y="3276"/>
                  </a:cubicBezTo>
                  <a:cubicBezTo>
                    <a:pt x="5277" y="3206"/>
                    <a:pt x="5495" y="3168"/>
                    <a:pt x="5702" y="3168"/>
                  </a:cubicBezTo>
                  <a:cubicBezTo>
                    <a:pt x="6408" y="3168"/>
                    <a:pt x="6991" y="3606"/>
                    <a:pt x="7346" y="4729"/>
                  </a:cubicBezTo>
                  <a:lnTo>
                    <a:pt x="12624" y="20336"/>
                  </a:lnTo>
                  <a:lnTo>
                    <a:pt x="15838" y="19265"/>
                  </a:lnTo>
                  <a:lnTo>
                    <a:pt x="10635" y="3811"/>
                  </a:lnTo>
                  <a:cubicBezTo>
                    <a:pt x="9812" y="1340"/>
                    <a:pt x="8264" y="0"/>
                    <a:pt x="6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2"/>
            <p:cNvSpPr/>
            <p:nvPr/>
          </p:nvSpPr>
          <p:spPr>
            <a:xfrm>
              <a:off x="4034725" y="4849525"/>
              <a:ext cx="302225" cy="564250"/>
            </a:xfrm>
            <a:custGeom>
              <a:avLst/>
              <a:gdLst/>
              <a:ahLst/>
              <a:cxnLst/>
              <a:rect l="l" t="t" r="r" b="b"/>
              <a:pathLst>
                <a:path w="12089" h="22570" extrusionOk="0">
                  <a:moveTo>
                    <a:pt x="8799" y="7421"/>
                  </a:moveTo>
                  <a:lnTo>
                    <a:pt x="9181" y="18361"/>
                  </a:lnTo>
                  <a:lnTo>
                    <a:pt x="5585" y="8033"/>
                  </a:lnTo>
                  <a:lnTo>
                    <a:pt x="8799" y="7421"/>
                  </a:lnTo>
                  <a:close/>
                  <a:moveTo>
                    <a:pt x="11553" y="0"/>
                  </a:moveTo>
                  <a:lnTo>
                    <a:pt x="8493" y="536"/>
                  </a:lnTo>
                  <a:lnTo>
                    <a:pt x="8646" y="4514"/>
                  </a:lnTo>
                  <a:lnTo>
                    <a:pt x="4591" y="5279"/>
                  </a:lnTo>
                  <a:lnTo>
                    <a:pt x="3290" y="1530"/>
                  </a:lnTo>
                  <a:lnTo>
                    <a:pt x="0" y="2142"/>
                  </a:lnTo>
                  <a:lnTo>
                    <a:pt x="7269" y="22569"/>
                  </a:lnTo>
                  <a:lnTo>
                    <a:pt x="12088" y="21651"/>
                  </a:lnTo>
                  <a:lnTo>
                    <a:pt x="115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2"/>
            <p:cNvSpPr/>
            <p:nvPr/>
          </p:nvSpPr>
          <p:spPr>
            <a:xfrm>
              <a:off x="3789900" y="4903075"/>
              <a:ext cx="250575" cy="539375"/>
            </a:xfrm>
            <a:custGeom>
              <a:avLst/>
              <a:gdLst/>
              <a:ahLst/>
              <a:cxnLst/>
              <a:rect l="l" t="t" r="r" b="b"/>
              <a:pathLst>
                <a:path w="10023" h="21575" extrusionOk="0">
                  <a:moveTo>
                    <a:pt x="8875" y="0"/>
                  </a:moveTo>
                  <a:lnTo>
                    <a:pt x="1" y="459"/>
                  </a:lnTo>
                  <a:lnTo>
                    <a:pt x="154" y="3519"/>
                  </a:lnTo>
                  <a:lnTo>
                    <a:pt x="5662" y="3213"/>
                  </a:lnTo>
                  <a:lnTo>
                    <a:pt x="6657" y="21575"/>
                  </a:lnTo>
                  <a:lnTo>
                    <a:pt x="10023" y="21422"/>
                  </a:lnTo>
                  <a:lnTo>
                    <a:pt x="8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2"/>
            <p:cNvSpPr/>
            <p:nvPr/>
          </p:nvSpPr>
          <p:spPr>
            <a:xfrm>
              <a:off x="3659850" y="4908800"/>
              <a:ext cx="105225" cy="537475"/>
            </a:xfrm>
            <a:custGeom>
              <a:avLst/>
              <a:gdLst/>
              <a:ahLst/>
              <a:cxnLst/>
              <a:rect l="l" t="t" r="r" b="b"/>
              <a:pathLst>
                <a:path w="4209" h="21499" extrusionOk="0">
                  <a:moveTo>
                    <a:pt x="842" y="1"/>
                  </a:moveTo>
                  <a:lnTo>
                    <a:pt x="0" y="21422"/>
                  </a:lnTo>
                  <a:lnTo>
                    <a:pt x="3367" y="21499"/>
                  </a:lnTo>
                  <a:lnTo>
                    <a:pt x="4208" y="154"/>
                  </a:lnTo>
                  <a:lnTo>
                    <a:pt x="8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2"/>
            <p:cNvSpPr/>
            <p:nvPr/>
          </p:nvSpPr>
          <p:spPr>
            <a:xfrm>
              <a:off x="3327050" y="4887775"/>
              <a:ext cx="269700" cy="554675"/>
            </a:xfrm>
            <a:custGeom>
              <a:avLst/>
              <a:gdLst/>
              <a:ahLst/>
              <a:cxnLst/>
              <a:rect l="l" t="t" r="r" b="b"/>
              <a:pathLst>
                <a:path w="10788" h="22187" extrusionOk="0">
                  <a:moveTo>
                    <a:pt x="6350" y="0"/>
                  </a:moveTo>
                  <a:lnTo>
                    <a:pt x="3902" y="18209"/>
                  </a:lnTo>
                  <a:lnTo>
                    <a:pt x="459" y="17750"/>
                  </a:lnTo>
                  <a:lnTo>
                    <a:pt x="0" y="20810"/>
                  </a:lnTo>
                  <a:lnTo>
                    <a:pt x="10329" y="22187"/>
                  </a:lnTo>
                  <a:lnTo>
                    <a:pt x="10788" y="19127"/>
                  </a:lnTo>
                  <a:lnTo>
                    <a:pt x="7268" y="18668"/>
                  </a:lnTo>
                  <a:lnTo>
                    <a:pt x="9640" y="459"/>
                  </a:lnTo>
                  <a:lnTo>
                    <a:pt x="6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2"/>
            <p:cNvSpPr/>
            <p:nvPr/>
          </p:nvSpPr>
          <p:spPr>
            <a:xfrm>
              <a:off x="2978950" y="4830375"/>
              <a:ext cx="323250" cy="566175"/>
            </a:xfrm>
            <a:custGeom>
              <a:avLst/>
              <a:gdLst/>
              <a:ahLst/>
              <a:cxnLst/>
              <a:rect l="l" t="t" r="r" b="b"/>
              <a:pathLst>
                <a:path w="12930" h="22647" extrusionOk="0">
                  <a:moveTo>
                    <a:pt x="9716" y="1"/>
                  </a:moveTo>
                  <a:lnTo>
                    <a:pt x="7804" y="6810"/>
                  </a:lnTo>
                  <a:lnTo>
                    <a:pt x="0" y="19587"/>
                  </a:lnTo>
                  <a:lnTo>
                    <a:pt x="3137" y="20428"/>
                  </a:lnTo>
                  <a:lnTo>
                    <a:pt x="8110" y="11630"/>
                  </a:lnTo>
                  <a:lnTo>
                    <a:pt x="8110" y="21729"/>
                  </a:lnTo>
                  <a:lnTo>
                    <a:pt x="11476" y="22647"/>
                  </a:lnTo>
                  <a:lnTo>
                    <a:pt x="11094" y="7728"/>
                  </a:lnTo>
                  <a:lnTo>
                    <a:pt x="12930" y="843"/>
                  </a:lnTo>
                  <a:lnTo>
                    <a:pt x="97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2"/>
            <p:cNvSpPr/>
            <p:nvPr/>
          </p:nvSpPr>
          <p:spPr>
            <a:xfrm>
              <a:off x="2734125" y="4897325"/>
              <a:ext cx="170250" cy="133925"/>
            </a:xfrm>
            <a:custGeom>
              <a:avLst/>
              <a:gdLst/>
              <a:ahLst/>
              <a:cxnLst/>
              <a:rect l="l" t="t" r="r" b="b"/>
              <a:pathLst>
                <a:path w="6810" h="5357" extrusionOk="0">
                  <a:moveTo>
                    <a:pt x="1224" y="1"/>
                  </a:moveTo>
                  <a:lnTo>
                    <a:pt x="0" y="2755"/>
                  </a:lnTo>
                  <a:lnTo>
                    <a:pt x="5509" y="5356"/>
                  </a:lnTo>
                  <a:lnTo>
                    <a:pt x="6809" y="2602"/>
                  </a:lnTo>
                  <a:lnTo>
                    <a:pt x="12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2"/>
            <p:cNvSpPr/>
            <p:nvPr/>
          </p:nvSpPr>
          <p:spPr>
            <a:xfrm>
              <a:off x="2246400" y="4517350"/>
              <a:ext cx="460975" cy="504525"/>
            </a:xfrm>
            <a:custGeom>
              <a:avLst/>
              <a:gdLst/>
              <a:ahLst/>
              <a:cxnLst/>
              <a:rect l="l" t="t" r="r" b="b"/>
              <a:pathLst>
                <a:path w="18439" h="20181" extrusionOk="0">
                  <a:moveTo>
                    <a:pt x="12399" y="1"/>
                  </a:moveTo>
                  <a:cubicBezTo>
                    <a:pt x="10850" y="1"/>
                    <a:pt x="9416" y="903"/>
                    <a:pt x="8186" y="2653"/>
                  </a:cubicBezTo>
                  <a:lnTo>
                    <a:pt x="4361" y="8238"/>
                  </a:lnTo>
                  <a:lnTo>
                    <a:pt x="8263" y="10915"/>
                  </a:lnTo>
                  <a:lnTo>
                    <a:pt x="9946" y="8391"/>
                  </a:lnTo>
                  <a:lnTo>
                    <a:pt x="8722" y="7549"/>
                  </a:lnTo>
                  <a:lnTo>
                    <a:pt x="10941" y="4259"/>
                  </a:lnTo>
                  <a:cubicBezTo>
                    <a:pt x="11452" y="3516"/>
                    <a:pt x="11991" y="3196"/>
                    <a:pt x="12524" y="3196"/>
                  </a:cubicBezTo>
                  <a:cubicBezTo>
                    <a:pt x="12869" y="3196"/>
                    <a:pt x="13211" y="3330"/>
                    <a:pt x="13542" y="3571"/>
                  </a:cubicBezTo>
                  <a:cubicBezTo>
                    <a:pt x="14460" y="4183"/>
                    <a:pt x="14689" y="5024"/>
                    <a:pt x="13848" y="6248"/>
                  </a:cubicBezTo>
                  <a:lnTo>
                    <a:pt x="7268" y="15812"/>
                  </a:lnTo>
                  <a:cubicBezTo>
                    <a:pt x="6740" y="16580"/>
                    <a:pt x="6182" y="16926"/>
                    <a:pt x="5631" y="16926"/>
                  </a:cubicBezTo>
                  <a:cubicBezTo>
                    <a:pt x="5304" y="16926"/>
                    <a:pt x="4980" y="16805"/>
                    <a:pt x="4667" y="16577"/>
                  </a:cubicBezTo>
                  <a:cubicBezTo>
                    <a:pt x="3749" y="15965"/>
                    <a:pt x="3520" y="15123"/>
                    <a:pt x="4438" y="13823"/>
                  </a:cubicBezTo>
                  <a:lnTo>
                    <a:pt x="5738" y="11910"/>
                  </a:lnTo>
                  <a:lnTo>
                    <a:pt x="3061" y="10150"/>
                  </a:lnTo>
                  <a:lnTo>
                    <a:pt x="1913" y="11833"/>
                  </a:lnTo>
                  <a:cubicBezTo>
                    <a:pt x="0" y="14664"/>
                    <a:pt x="230" y="17265"/>
                    <a:pt x="2984" y="19101"/>
                  </a:cubicBezTo>
                  <a:cubicBezTo>
                    <a:pt x="4032" y="19829"/>
                    <a:pt x="5046" y="20180"/>
                    <a:pt x="6007" y="20180"/>
                  </a:cubicBezTo>
                  <a:cubicBezTo>
                    <a:pt x="7571" y="20180"/>
                    <a:pt x="8991" y="19249"/>
                    <a:pt x="10176" y="17495"/>
                  </a:cubicBezTo>
                  <a:lnTo>
                    <a:pt x="16449" y="8314"/>
                  </a:lnTo>
                  <a:cubicBezTo>
                    <a:pt x="18438" y="5483"/>
                    <a:pt x="18132" y="2959"/>
                    <a:pt x="15378" y="1046"/>
                  </a:cubicBezTo>
                  <a:cubicBezTo>
                    <a:pt x="14356" y="345"/>
                    <a:pt x="13355" y="1"/>
                    <a:pt x="12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2"/>
            <p:cNvSpPr/>
            <p:nvPr/>
          </p:nvSpPr>
          <p:spPr>
            <a:xfrm>
              <a:off x="1967150" y="4298675"/>
              <a:ext cx="529825" cy="552775"/>
            </a:xfrm>
            <a:custGeom>
              <a:avLst/>
              <a:gdLst/>
              <a:ahLst/>
              <a:cxnLst/>
              <a:rect l="l" t="t" r="r" b="b"/>
              <a:pathLst>
                <a:path w="21193" h="22111" extrusionOk="0">
                  <a:moveTo>
                    <a:pt x="14307" y="0"/>
                  </a:moveTo>
                  <a:lnTo>
                    <a:pt x="12318" y="2295"/>
                  </a:lnTo>
                  <a:lnTo>
                    <a:pt x="16602" y="6197"/>
                  </a:lnTo>
                  <a:lnTo>
                    <a:pt x="12394" y="10864"/>
                  </a:lnTo>
                  <a:lnTo>
                    <a:pt x="8952" y="7727"/>
                  </a:lnTo>
                  <a:lnTo>
                    <a:pt x="6886" y="10023"/>
                  </a:lnTo>
                  <a:lnTo>
                    <a:pt x="10329" y="13159"/>
                  </a:lnTo>
                  <a:lnTo>
                    <a:pt x="6350" y="17520"/>
                  </a:lnTo>
                  <a:lnTo>
                    <a:pt x="2066" y="13695"/>
                  </a:lnTo>
                  <a:lnTo>
                    <a:pt x="0" y="15914"/>
                  </a:lnTo>
                  <a:lnTo>
                    <a:pt x="6809" y="22111"/>
                  </a:lnTo>
                  <a:lnTo>
                    <a:pt x="21193" y="6197"/>
                  </a:lnTo>
                  <a:lnTo>
                    <a:pt x="143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2"/>
            <p:cNvSpPr/>
            <p:nvPr/>
          </p:nvSpPr>
          <p:spPr>
            <a:xfrm>
              <a:off x="1720425" y="4071075"/>
              <a:ext cx="581450" cy="548950"/>
            </a:xfrm>
            <a:custGeom>
              <a:avLst/>
              <a:gdLst/>
              <a:ahLst/>
              <a:cxnLst/>
              <a:rect l="l" t="t" r="r" b="b"/>
              <a:pathLst>
                <a:path w="23258" h="21958" extrusionOk="0">
                  <a:moveTo>
                    <a:pt x="16372" y="0"/>
                  </a:moveTo>
                  <a:lnTo>
                    <a:pt x="0" y="13771"/>
                  </a:lnTo>
                  <a:lnTo>
                    <a:pt x="1913" y="16066"/>
                  </a:lnTo>
                  <a:lnTo>
                    <a:pt x="11706" y="7880"/>
                  </a:lnTo>
                  <a:lnTo>
                    <a:pt x="4131" y="18744"/>
                  </a:lnTo>
                  <a:lnTo>
                    <a:pt x="6886" y="21957"/>
                  </a:lnTo>
                  <a:lnTo>
                    <a:pt x="23258" y="8186"/>
                  </a:lnTo>
                  <a:lnTo>
                    <a:pt x="21269" y="5891"/>
                  </a:lnTo>
                  <a:lnTo>
                    <a:pt x="9410" y="15837"/>
                  </a:lnTo>
                  <a:lnTo>
                    <a:pt x="18591" y="2678"/>
                  </a:lnTo>
                  <a:lnTo>
                    <a:pt x="16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2"/>
            <p:cNvSpPr/>
            <p:nvPr/>
          </p:nvSpPr>
          <p:spPr>
            <a:xfrm>
              <a:off x="1534900" y="3860025"/>
              <a:ext cx="569975" cy="459700"/>
            </a:xfrm>
            <a:custGeom>
              <a:avLst/>
              <a:gdLst/>
              <a:ahLst/>
              <a:cxnLst/>
              <a:rect l="l" t="t" r="r" b="b"/>
              <a:pathLst>
                <a:path w="22799" h="18388" extrusionOk="0">
                  <a:moveTo>
                    <a:pt x="16146" y="3391"/>
                  </a:moveTo>
                  <a:cubicBezTo>
                    <a:pt x="16706" y="3391"/>
                    <a:pt x="17128" y="3693"/>
                    <a:pt x="17443" y="4234"/>
                  </a:cubicBezTo>
                  <a:lnTo>
                    <a:pt x="18438" y="5841"/>
                  </a:lnTo>
                  <a:lnTo>
                    <a:pt x="5432" y="13874"/>
                  </a:lnTo>
                  <a:lnTo>
                    <a:pt x="4437" y="12267"/>
                  </a:lnTo>
                  <a:cubicBezTo>
                    <a:pt x="3902" y="11349"/>
                    <a:pt x="3978" y="10508"/>
                    <a:pt x="5279" y="9743"/>
                  </a:cubicBezTo>
                  <a:lnTo>
                    <a:pt x="14766" y="3852"/>
                  </a:lnTo>
                  <a:cubicBezTo>
                    <a:pt x="15300" y="3538"/>
                    <a:pt x="15756" y="3391"/>
                    <a:pt x="16146" y="3391"/>
                  </a:cubicBezTo>
                  <a:close/>
                  <a:moveTo>
                    <a:pt x="16092" y="1"/>
                  </a:moveTo>
                  <a:cubicBezTo>
                    <a:pt x="15091" y="1"/>
                    <a:pt x="14008" y="368"/>
                    <a:pt x="12853" y="1098"/>
                  </a:cubicBezTo>
                  <a:lnTo>
                    <a:pt x="3672" y="6759"/>
                  </a:lnTo>
                  <a:cubicBezTo>
                    <a:pt x="765" y="8595"/>
                    <a:pt x="0" y="10967"/>
                    <a:pt x="1836" y="13874"/>
                  </a:cubicBezTo>
                  <a:lnTo>
                    <a:pt x="4590" y="18388"/>
                  </a:lnTo>
                  <a:lnTo>
                    <a:pt x="22799" y="7065"/>
                  </a:lnTo>
                  <a:lnTo>
                    <a:pt x="20045" y="2551"/>
                  </a:lnTo>
                  <a:cubicBezTo>
                    <a:pt x="18938" y="845"/>
                    <a:pt x="17609" y="1"/>
                    <a:pt x="16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2"/>
            <p:cNvSpPr/>
            <p:nvPr/>
          </p:nvSpPr>
          <p:spPr>
            <a:xfrm>
              <a:off x="1370400" y="3575700"/>
              <a:ext cx="583375" cy="426525"/>
            </a:xfrm>
            <a:custGeom>
              <a:avLst/>
              <a:gdLst/>
              <a:ahLst/>
              <a:cxnLst/>
              <a:rect l="l" t="t" r="r" b="b"/>
              <a:pathLst>
                <a:path w="23335" h="17061" extrusionOk="0">
                  <a:moveTo>
                    <a:pt x="19586" y="0"/>
                  </a:moveTo>
                  <a:lnTo>
                    <a:pt x="16755" y="1224"/>
                  </a:lnTo>
                  <a:lnTo>
                    <a:pt x="19127" y="6503"/>
                  </a:lnTo>
                  <a:lnTo>
                    <a:pt x="13389" y="9104"/>
                  </a:lnTo>
                  <a:lnTo>
                    <a:pt x="11553" y="4820"/>
                  </a:lnTo>
                  <a:lnTo>
                    <a:pt x="8722" y="6121"/>
                  </a:lnTo>
                  <a:lnTo>
                    <a:pt x="10635" y="10328"/>
                  </a:lnTo>
                  <a:lnTo>
                    <a:pt x="5126" y="12777"/>
                  </a:lnTo>
                  <a:lnTo>
                    <a:pt x="2831" y="7421"/>
                  </a:lnTo>
                  <a:lnTo>
                    <a:pt x="1" y="8645"/>
                  </a:lnTo>
                  <a:lnTo>
                    <a:pt x="3749" y="17061"/>
                  </a:lnTo>
                  <a:lnTo>
                    <a:pt x="23335" y="8339"/>
                  </a:lnTo>
                  <a:lnTo>
                    <a:pt x="19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2"/>
            <p:cNvSpPr/>
            <p:nvPr/>
          </p:nvSpPr>
          <p:spPr>
            <a:xfrm>
              <a:off x="1272850" y="3290700"/>
              <a:ext cx="575750" cy="401675"/>
            </a:xfrm>
            <a:custGeom>
              <a:avLst/>
              <a:gdLst/>
              <a:ahLst/>
              <a:cxnLst/>
              <a:rect l="l" t="t" r="r" b="b"/>
              <a:pathLst>
                <a:path w="23030" h="16067" extrusionOk="0">
                  <a:moveTo>
                    <a:pt x="8668" y="7412"/>
                  </a:moveTo>
                  <a:cubicBezTo>
                    <a:pt x="9603" y="7412"/>
                    <a:pt x="10115" y="7945"/>
                    <a:pt x="10406" y="8875"/>
                  </a:cubicBezTo>
                  <a:lnTo>
                    <a:pt x="10712" y="10099"/>
                  </a:lnTo>
                  <a:lnTo>
                    <a:pt x="4438" y="12012"/>
                  </a:lnTo>
                  <a:lnTo>
                    <a:pt x="3979" y="10405"/>
                  </a:lnTo>
                  <a:cubicBezTo>
                    <a:pt x="3597" y="9258"/>
                    <a:pt x="4132" y="8569"/>
                    <a:pt x="5586" y="8187"/>
                  </a:cubicBezTo>
                  <a:lnTo>
                    <a:pt x="7651" y="7575"/>
                  </a:lnTo>
                  <a:cubicBezTo>
                    <a:pt x="8036" y="7465"/>
                    <a:pt x="8373" y="7412"/>
                    <a:pt x="8668" y="7412"/>
                  </a:cubicBezTo>
                  <a:close/>
                  <a:moveTo>
                    <a:pt x="20045" y="1"/>
                  </a:moveTo>
                  <a:cubicBezTo>
                    <a:pt x="19433" y="536"/>
                    <a:pt x="18668" y="842"/>
                    <a:pt x="17674" y="1072"/>
                  </a:cubicBezTo>
                  <a:lnTo>
                    <a:pt x="14460" y="2066"/>
                  </a:lnTo>
                  <a:cubicBezTo>
                    <a:pt x="12395" y="2678"/>
                    <a:pt x="10941" y="3673"/>
                    <a:pt x="10712" y="5433"/>
                  </a:cubicBezTo>
                  <a:cubicBezTo>
                    <a:pt x="10016" y="4638"/>
                    <a:pt x="9128" y="4230"/>
                    <a:pt x="8004" y="4230"/>
                  </a:cubicBezTo>
                  <a:cubicBezTo>
                    <a:pt x="7396" y="4230"/>
                    <a:pt x="6720" y="4349"/>
                    <a:pt x="5968" y="4591"/>
                  </a:cubicBezTo>
                  <a:lnTo>
                    <a:pt x="4362" y="5050"/>
                  </a:lnTo>
                  <a:cubicBezTo>
                    <a:pt x="1148" y="5968"/>
                    <a:pt x="1" y="7881"/>
                    <a:pt x="995" y="11171"/>
                  </a:cubicBezTo>
                  <a:lnTo>
                    <a:pt x="2449" y="16067"/>
                  </a:lnTo>
                  <a:lnTo>
                    <a:pt x="23029" y="10099"/>
                  </a:lnTo>
                  <a:lnTo>
                    <a:pt x="22034" y="6810"/>
                  </a:lnTo>
                  <a:lnTo>
                    <a:pt x="13695" y="9258"/>
                  </a:lnTo>
                  <a:lnTo>
                    <a:pt x="13389" y="8187"/>
                  </a:lnTo>
                  <a:cubicBezTo>
                    <a:pt x="12930" y="6733"/>
                    <a:pt x="13466" y="5815"/>
                    <a:pt x="15378" y="5280"/>
                  </a:cubicBezTo>
                  <a:lnTo>
                    <a:pt x="18592" y="4361"/>
                  </a:lnTo>
                  <a:cubicBezTo>
                    <a:pt x="20275" y="3826"/>
                    <a:pt x="20581" y="3673"/>
                    <a:pt x="21040" y="3290"/>
                  </a:cubicBezTo>
                  <a:lnTo>
                    <a:pt x="20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2"/>
            <p:cNvSpPr/>
            <p:nvPr/>
          </p:nvSpPr>
          <p:spPr>
            <a:xfrm>
              <a:off x="1196350" y="2923475"/>
              <a:ext cx="554700" cy="281175"/>
            </a:xfrm>
            <a:custGeom>
              <a:avLst/>
              <a:gdLst/>
              <a:ahLst/>
              <a:cxnLst/>
              <a:rect l="l" t="t" r="r" b="b"/>
              <a:pathLst>
                <a:path w="22188" h="11247" extrusionOk="0">
                  <a:moveTo>
                    <a:pt x="21346" y="0"/>
                  </a:moveTo>
                  <a:lnTo>
                    <a:pt x="18285" y="306"/>
                  </a:lnTo>
                  <a:lnTo>
                    <a:pt x="18821" y="6121"/>
                  </a:lnTo>
                  <a:lnTo>
                    <a:pt x="12548" y="6656"/>
                  </a:lnTo>
                  <a:lnTo>
                    <a:pt x="12088" y="2066"/>
                  </a:lnTo>
                  <a:lnTo>
                    <a:pt x="9105" y="2372"/>
                  </a:lnTo>
                  <a:lnTo>
                    <a:pt x="9487" y="6963"/>
                  </a:lnTo>
                  <a:lnTo>
                    <a:pt x="9564" y="6963"/>
                  </a:lnTo>
                  <a:lnTo>
                    <a:pt x="3596" y="7575"/>
                  </a:lnTo>
                  <a:lnTo>
                    <a:pt x="3061" y="1760"/>
                  </a:lnTo>
                  <a:lnTo>
                    <a:pt x="1" y="2066"/>
                  </a:lnTo>
                  <a:lnTo>
                    <a:pt x="842" y="11247"/>
                  </a:lnTo>
                  <a:lnTo>
                    <a:pt x="22187" y="9181"/>
                  </a:lnTo>
                  <a:lnTo>
                    <a:pt x="213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2"/>
            <p:cNvSpPr/>
            <p:nvPr/>
          </p:nvSpPr>
          <p:spPr>
            <a:xfrm>
              <a:off x="1188700" y="2623200"/>
              <a:ext cx="581475" cy="268025"/>
            </a:xfrm>
            <a:custGeom>
              <a:avLst/>
              <a:gdLst/>
              <a:ahLst/>
              <a:cxnLst/>
              <a:rect l="l" t="t" r="r" b="b"/>
              <a:pathLst>
                <a:path w="23259" h="10721" extrusionOk="0">
                  <a:moveTo>
                    <a:pt x="5054" y="3437"/>
                  </a:moveTo>
                  <a:cubicBezTo>
                    <a:pt x="5127" y="3437"/>
                    <a:pt x="5202" y="3439"/>
                    <a:pt x="5279" y="3443"/>
                  </a:cubicBezTo>
                  <a:lnTo>
                    <a:pt x="16832" y="3902"/>
                  </a:lnTo>
                  <a:cubicBezTo>
                    <a:pt x="18438" y="3902"/>
                    <a:pt x="18974" y="4590"/>
                    <a:pt x="18897" y="5661"/>
                  </a:cubicBezTo>
                  <a:cubicBezTo>
                    <a:pt x="18897" y="6678"/>
                    <a:pt x="18346" y="7350"/>
                    <a:pt x="16981" y="7350"/>
                  </a:cubicBezTo>
                  <a:cubicBezTo>
                    <a:pt x="16908" y="7350"/>
                    <a:pt x="16833" y="7348"/>
                    <a:pt x="16755" y="7345"/>
                  </a:cubicBezTo>
                  <a:lnTo>
                    <a:pt x="5203" y="6962"/>
                  </a:lnTo>
                  <a:cubicBezTo>
                    <a:pt x="3673" y="6886"/>
                    <a:pt x="3061" y="6197"/>
                    <a:pt x="3137" y="5126"/>
                  </a:cubicBezTo>
                  <a:cubicBezTo>
                    <a:pt x="3137" y="4109"/>
                    <a:pt x="3689" y="3437"/>
                    <a:pt x="5054" y="3437"/>
                  </a:cubicBezTo>
                  <a:close/>
                  <a:moveTo>
                    <a:pt x="20275" y="0"/>
                  </a:moveTo>
                  <a:lnTo>
                    <a:pt x="20275" y="306"/>
                  </a:lnTo>
                  <a:cubicBezTo>
                    <a:pt x="20198" y="842"/>
                    <a:pt x="20122" y="1071"/>
                    <a:pt x="19739" y="1224"/>
                  </a:cubicBezTo>
                  <a:cubicBezTo>
                    <a:pt x="18974" y="765"/>
                    <a:pt x="17979" y="536"/>
                    <a:pt x="16755" y="459"/>
                  </a:cubicBezTo>
                  <a:lnTo>
                    <a:pt x="5662" y="77"/>
                  </a:lnTo>
                  <a:cubicBezTo>
                    <a:pt x="5587" y="75"/>
                    <a:pt x="5513" y="74"/>
                    <a:pt x="5439" y="74"/>
                  </a:cubicBezTo>
                  <a:cubicBezTo>
                    <a:pt x="2133" y="74"/>
                    <a:pt x="227" y="1755"/>
                    <a:pt x="77" y="4973"/>
                  </a:cubicBezTo>
                  <a:cubicBezTo>
                    <a:pt x="0" y="8339"/>
                    <a:pt x="1837" y="10175"/>
                    <a:pt x="5279" y="10328"/>
                  </a:cubicBezTo>
                  <a:lnTo>
                    <a:pt x="16373" y="10711"/>
                  </a:lnTo>
                  <a:cubicBezTo>
                    <a:pt x="16511" y="10717"/>
                    <a:pt x="16647" y="10720"/>
                    <a:pt x="16781" y="10720"/>
                  </a:cubicBezTo>
                  <a:cubicBezTo>
                    <a:pt x="19978" y="10720"/>
                    <a:pt x="21884" y="8972"/>
                    <a:pt x="21958" y="5814"/>
                  </a:cubicBezTo>
                  <a:cubicBezTo>
                    <a:pt x="22034" y="4896"/>
                    <a:pt x="21881" y="4131"/>
                    <a:pt x="21652" y="3443"/>
                  </a:cubicBezTo>
                  <a:cubicBezTo>
                    <a:pt x="22570" y="2984"/>
                    <a:pt x="23182" y="2066"/>
                    <a:pt x="23258" y="612"/>
                  </a:cubicBezTo>
                  <a:lnTo>
                    <a:pt x="23258" y="153"/>
                  </a:lnTo>
                  <a:lnTo>
                    <a:pt x="202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2"/>
            <p:cNvSpPr/>
            <p:nvPr/>
          </p:nvSpPr>
          <p:spPr>
            <a:xfrm>
              <a:off x="1213575" y="2267425"/>
              <a:ext cx="569975" cy="321075"/>
            </a:xfrm>
            <a:custGeom>
              <a:avLst/>
              <a:gdLst/>
              <a:ahLst/>
              <a:cxnLst/>
              <a:rect l="l" t="t" r="r" b="b"/>
              <a:pathLst>
                <a:path w="22799" h="12843" extrusionOk="0">
                  <a:moveTo>
                    <a:pt x="1683" y="1"/>
                  </a:moveTo>
                  <a:lnTo>
                    <a:pt x="1148" y="3138"/>
                  </a:lnTo>
                  <a:lnTo>
                    <a:pt x="17443" y="5968"/>
                  </a:lnTo>
                  <a:cubicBezTo>
                    <a:pt x="18974" y="6274"/>
                    <a:pt x="19356" y="7039"/>
                    <a:pt x="19203" y="8111"/>
                  </a:cubicBezTo>
                  <a:cubicBezTo>
                    <a:pt x="19014" y="8930"/>
                    <a:pt x="18565" y="9490"/>
                    <a:pt x="17556" y="9490"/>
                  </a:cubicBezTo>
                  <a:cubicBezTo>
                    <a:pt x="17341" y="9490"/>
                    <a:pt x="17100" y="9465"/>
                    <a:pt x="16831" y="9411"/>
                  </a:cubicBezTo>
                  <a:lnTo>
                    <a:pt x="536" y="6580"/>
                  </a:lnTo>
                  <a:lnTo>
                    <a:pt x="0" y="9870"/>
                  </a:lnTo>
                  <a:lnTo>
                    <a:pt x="16066" y="12701"/>
                  </a:lnTo>
                  <a:cubicBezTo>
                    <a:pt x="16587" y="12796"/>
                    <a:pt x="17081" y="12843"/>
                    <a:pt x="17545" y="12843"/>
                  </a:cubicBezTo>
                  <a:cubicBezTo>
                    <a:pt x="20079" y="12843"/>
                    <a:pt x="21734" y="11439"/>
                    <a:pt x="22187" y="8723"/>
                  </a:cubicBezTo>
                  <a:cubicBezTo>
                    <a:pt x="22799" y="5433"/>
                    <a:pt x="21116" y="3444"/>
                    <a:pt x="17749" y="2832"/>
                  </a:cubicBezTo>
                  <a:lnTo>
                    <a:pt x="16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2"/>
            <p:cNvSpPr/>
            <p:nvPr/>
          </p:nvSpPr>
          <p:spPr>
            <a:xfrm>
              <a:off x="1303450" y="1978625"/>
              <a:ext cx="573825" cy="363425"/>
            </a:xfrm>
            <a:custGeom>
              <a:avLst/>
              <a:gdLst/>
              <a:ahLst/>
              <a:cxnLst/>
              <a:rect l="l" t="t" r="r" b="b"/>
              <a:pathLst>
                <a:path w="22953" h="14537" extrusionOk="0">
                  <a:moveTo>
                    <a:pt x="4362" y="3673"/>
                  </a:moveTo>
                  <a:lnTo>
                    <a:pt x="15149" y="5509"/>
                  </a:lnTo>
                  <a:lnTo>
                    <a:pt x="14154" y="8569"/>
                  </a:lnTo>
                  <a:lnTo>
                    <a:pt x="4362" y="3673"/>
                  </a:lnTo>
                  <a:close/>
                  <a:moveTo>
                    <a:pt x="1531" y="0"/>
                  </a:moveTo>
                  <a:lnTo>
                    <a:pt x="1" y="4667"/>
                  </a:lnTo>
                  <a:lnTo>
                    <a:pt x="19357" y="14537"/>
                  </a:lnTo>
                  <a:lnTo>
                    <a:pt x="20275" y="11629"/>
                  </a:lnTo>
                  <a:lnTo>
                    <a:pt x="16756" y="9870"/>
                  </a:lnTo>
                  <a:lnTo>
                    <a:pt x="18056" y="5968"/>
                  </a:lnTo>
                  <a:lnTo>
                    <a:pt x="21882" y="6580"/>
                  </a:lnTo>
                  <a:lnTo>
                    <a:pt x="22953" y="3367"/>
                  </a:lnTo>
                  <a:lnTo>
                    <a:pt x="15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2"/>
            <p:cNvSpPr/>
            <p:nvPr/>
          </p:nvSpPr>
          <p:spPr>
            <a:xfrm>
              <a:off x="1406750" y="1735725"/>
              <a:ext cx="577625" cy="306050"/>
            </a:xfrm>
            <a:custGeom>
              <a:avLst/>
              <a:gdLst/>
              <a:ahLst/>
              <a:cxnLst/>
              <a:rect l="l" t="t" r="r" b="b"/>
              <a:pathLst>
                <a:path w="23105" h="12242" extrusionOk="0">
                  <a:moveTo>
                    <a:pt x="1454" y="0"/>
                  </a:moveTo>
                  <a:lnTo>
                    <a:pt x="0" y="3060"/>
                  </a:lnTo>
                  <a:lnTo>
                    <a:pt x="19280" y="12241"/>
                  </a:lnTo>
                  <a:lnTo>
                    <a:pt x="23105" y="4208"/>
                  </a:lnTo>
                  <a:lnTo>
                    <a:pt x="20351" y="2907"/>
                  </a:lnTo>
                  <a:lnTo>
                    <a:pt x="17979" y="7880"/>
                  </a:lnTo>
                  <a:lnTo>
                    <a:pt x="14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2"/>
            <p:cNvSpPr/>
            <p:nvPr/>
          </p:nvSpPr>
          <p:spPr>
            <a:xfrm>
              <a:off x="1540625" y="1475600"/>
              <a:ext cx="503050" cy="346200"/>
            </a:xfrm>
            <a:custGeom>
              <a:avLst/>
              <a:gdLst/>
              <a:ahLst/>
              <a:cxnLst/>
              <a:rect l="l" t="t" r="r" b="b"/>
              <a:pathLst>
                <a:path w="20122" h="13848" extrusionOk="0">
                  <a:moveTo>
                    <a:pt x="1684" y="0"/>
                  </a:moveTo>
                  <a:lnTo>
                    <a:pt x="1" y="2908"/>
                  </a:lnTo>
                  <a:lnTo>
                    <a:pt x="18362" y="13848"/>
                  </a:lnTo>
                  <a:lnTo>
                    <a:pt x="20122" y="10941"/>
                  </a:lnTo>
                  <a:lnTo>
                    <a:pt x="16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2"/>
            <p:cNvSpPr/>
            <p:nvPr/>
          </p:nvSpPr>
          <p:spPr>
            <a:xfrm>
              <a:off x="1620950" y="1200175"/>
              <a:ext cx="533675" cy="455225"/>
            </a:xfrm>
            <a:custGeom>
              <a:avLst/>
              <a:gdLst/>
              <a:ahLst/>
              <a:cxnLst/>
              <a:rect l="l" t="t" r="r" b="b"/>
              <a:pathLst>
                <a:path w="21347" h="18209" extrusionOk="0">
                  <a:moveTo>
                    <a:pt x="6198" y="1"/>
                  </a:moveTo>
                  <a:lnTo>
                    <a:pt x="1" y="8416"/>
                  </a:lnTo>
                  <a:lnTo>
                    <a:pt x="2449" y="10176"/>
                  </a:lnTo>
                  <a:lnTo>
                    <a:pt x="4591" y="7345"/>
                  </a:lnTo>
                  <a:lnTo>
                    <a:pt x="19357" y="18209"/>
                  </a:lnTo>
                  <a:lnTo>
                    <a:pt x="21346" y="15531"/>
                  </a:lnTo>
                  <a:lnTo>
                    <a:pt x="6580" y="4667"/>
                  </a:lnTo>
                  <a:lnTo>
                    <a:pt x="8646" y="1837"/>
                  </a:lnTo>
                  <a:lnTo>
                    <a:pt x="6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2"/>
            <p:cNvSpPr/>
            <p:nvPr/>
          </p:nvSpPr>
          <p:spPr>
            <a:xfrm>
              <a:off x="1814125" y="936225"/>
              <a:ext cx="518375" cy="508800"/>
            </a:xfrm>
            <a:custGeom>
              <a:avLst/>
              <a:gdLst/>
              <a:ahLst/>
              <a:cxnLst/>
              <a:rect l="l" t="t" r="r" b="b"/>
              <a:pathLst>
                <a:path w="20735" h="20352" extrusionOk="0">
                  <a:moveTo>
                    <a:pt x="8187" y="1"/>
                  </a:moveTo>
                  <a:lnTo>
                    <a:pt x="5968" y="2372"/>
                  </a:lnTo>
                  <a:lnTo>
                    <a:pt x="11247" y="10941"/>
                  </a:lnTo>
                  <a:lnTo>
                    <a:pt x="2449" y="6045"/>
                  </a:lnTo>
                  <a:lnTo>
                    <a:pt x="1" y="8646"/>
                  </a:lnTo>
                  <a:lnTo>
                    <a:pt x="13313" y="15455"/>
                  </a:lnTo>
                  <a:lnTo>
                    <a:pt x="18439" y="20351"/>
                  </a:lnTo>
                  <a:lnTo>
                    <a:pt x="20734" y="17903"/>
                  </a:lnTo>
                  <a:lnTo>
                    <a:pt x="15608" y="13007"/>
                  </a:lnTo>
                  <a:lnTo>
                    <a:pt x="81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2"/>
            <p:cNvSpPr/>
            <p:nvPr/>
          </p:nvSpPr>
          <p:spPr>
            <a:xfrm>
              <a:off x="2322900" y="890325"/>
              <a:ext cx="168350" cy="153050"/>
            </a:xfrm>
            <a:custGeom>
              <a:avLst/>
              <a:gdLst/>
              <a:ahLst/>
              <a:cxnLst/>
              <a:rect l="l" t="t" r="r" b="b"/>
              <a:pathLst>
                <a:path w="6734" h="6122" extrusionOk="0">
                  <a:moveTo>
                    <a:pt x="4897" y="1"/>
                  </a:moveTo>
                  <a:lnTo>
                    <a:pt x="1" y="3673"/>
                  </a:lnTo>
                  <a:lnTo>
                    <a:pt x="1837" y="6121"/>
                  </a:lnTo>
                  <a:lnTo>
                    <a:pt x="6733" y="2449"/>
                  </a:lnTo>
                  <a:lnTo>
                    <a:pt x="48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20000" y="331645"/>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52" name="Google Shape;52;p13"/>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ibre Baskerville"/>
              <a:buChar char="●"/>
              <a:defRPr>
                <a:solidFill>
                  <a:schemeClr val="dk1"/>
                </a:solidFill>
                <a:latin typeface="Libre Baskerville"/>
                <a:ea typeface="Libre Baskerville"/>
                <a:cs typeface="Libre Baskerville"/>
                <a:sym typeface="Libre Baskerville"/>
              </a:defRPr>
            </a:lvl1pPr>
            <a:lvl2pPr marL="914400" lvl="1" indent="-317500" rtl="0">
              <a:lnSpc>
                <a:spcPct val="100000"/>
              </a:lnSpc>
              <a:spcBef>
                <a:spcPts val="1600"/>
              </a:spcBef>
              <a:spcAft>
                <a:spcPts val="0"/>
              </a:spcAft>
              <a:buClr>
                <a:schemeClr val="dk1"/>
              </a:buClr>
              <a:buSzPts val="1400"/>
              <a:buFont typeface="Libre Baskerville"/>
              <a:buChar char="○"/>
              <a:defRPr>
                <a:solidFill>
                  <a:schemeClr val="dk1"/>
                </a:solidFill>
                <a:latin typeface="Libre Baskerville"/>
                <a:ea typeface="Libre Baskerville"/>
                <a:cs typeface="Libre Baskerville"/>
                <a:sym typeface="Libre Baskerville"/>
              </a:defRPr>
            </a:lvl2pPr>
            <a:lvl3pPr marL="1371600" lvl="2" indent="-317500" rtl="0">
              <a:lnSpc>
                <a:spcPct val="100000"/>
              </a:lnSpc>
              <a:spcBef>
                <a:spcPts val="1600"/>
              </a:spcBef>
              <a:spcAft>
                <a:spcPts val="0"/>
              </a:spcAft>
              <a:buClr>
                <a:schemeClr val="dk1"/>
              </a:buClr>
              <a:buSzPts val="1400"/>
              <a:buFont typeface="Libre Baskerville"/>
              <a:buChar char="■"/>
              <a:defRPr>
                <a:solidFill>
                  <a:schemeClr val="dk1"/>
                </a:solidFill>
                <a:latin typeface="Libre Baskerville"/>
                <a:ea typeface="Libre Baskerville"/>
                <a:cs typeface="Libre Baskerville"/>
                <a:sym typeface="Libre Baskerville"/>
              </a:defRPr>
            </a:lvl3pPr>
            <a:lvl4pPr marL="1828800" lvl="3" indent="-317500" rtl="0">
              <a:lnSpc>
                <a:spcPct val="100000"/>
              </a:lnSpc>
              <a:spcBef>
                <a:spcPts val="1600"/>
              </a:spcBef>
              <a:spcAft>
                <a:spcPts val="0"/>
              </a:spcAft>
              <a:buClr>
                <a:schemeClr val="dk1"/>
              </a:buClr>
              <a:buSzPts val="1400"/>
              <a:buFont typeface="Libre Baskerville"/>
              <a:buChar char="●"/>
              <a:defRPr>
                <a:solidFill>
                  <a:schemeClr val="dk1"/>
                </a:solidFill>
                <a:latin typeface="Libre Baskerville"/>
                <a:ea typeface="Libre Baskerville"/>
                <a:cs typeface="Libre Baskerville"/>
                <a:sym typeface="Libre Baskerville"/>
              </a:defRPr>
            </a:lvl4pPr>
            <a:lvl5pPr marL="2286000" lvl="4" indent="-317500" rtl="0">
              <a:lnSpc>
                <a:spcPct val="100000"/>
              </a:lnSpc>
              <a:spcBef>
                <a:spcPts val="1600"/>
              </a:spcBef>
              <a:spcAft>
                <a:spcPts val="0"/>
              </a:spcAft>
              <a:buClr>
                <a:schemeClr val="dk1"/>
              </a:buClr>
              <a:buSzPts val="1400"/>
              <a:buFont typeface="Libre Baskerville"/>
              <a:buChar char="○"/>
              <a:defRPr>
                <a:solidFill>
                  <a:schemeClr val="dk1"/>
                </a:solidFill>
                <a:latin typeface="Libre Baskerville"/>
                <a:ea typeface="Libre Baskerville"/>
                <a:cs typeface="Libre Baskerville"/>
                <a:sym typeface="Libre Baskerville"/>
              </a:defRPr>
            </a:lvl5pPr>
            <a:lvl6pPr marL="2743200" lvl="5" indent="-317500" rtl="0">
              <a:lnSpc>
                <a:spcPct val="100000"/>
              </a:lnSpc>
              <a:spcBef>
                <a:spcPts val="1600"/>
              </a:spcBef>
              <a:spcAft>
                <a:spcPts val="0"/>
              </a:spcAft>
              <a:buClr>
                <a:schemeClr val="dk1"/>
              </a:buClr>
              <a:buSzPts val="1400"/>
              <a:buFont typeface="Libre Baskerville"/>
              <a:buChar char="■"/>
              <a:defRPr>
                <a:solidFill>
                  <a:schemeClr val="dk1"/>
                </a:solidFill>
                <a:latin typeface="Libre Baskerville"/>
                <a:ea typeface="Libre Baskerville"/>
                <a:cs typeface="Libre Baskerville"/>
                <a:sym typeface="Libre Baskerville"/>
              </a:defRPr>
            </a:lvl6pPr>
            <a:lvl7pPr marL="3200400" lvl="6" indent="-317500" rtl="0">
              <a:lnSpc>
                <a:spcPct val="100000"/>
              </a:lnSpc>
              <a:spcBef>
                <a:spcPts val="1600"/>
              </a:spcBef>
              <a:spcAft>
                <a:spcPts val="0"/>
              </a:spcAft>
              <a:buClr>
                <a:schemeClr val="dk1"/>
              </a:buClr>
              <a:buSzPts val="1400"/>
              <a:buFont typeface="Libre Baskerville"/>
              <a:buChar char="●"/>
              <a:defRPr>
                <a:solidFill>
                  <a:schemeClr val="dk1"/>
                </a:solidFill>
                <a:latin typeface="Libre Baskerville"/>
                <a:ea typeface="Libre Baskerville"/>
                <a:cs typeface="Libre Baskerville"/>
                <a:sym typeface="Libre Baskerville"/>
              </a:defRPr>
            </a:lvl7pPr>
            <a:lvl8pPr marL="3657600" lvl="7" indent="-317500" rtl="0">
              <a:lnSpc>
                <a:spcPct val="100000"/>
              </a:lnSpc>
              <a:spcBef>
                <a:spcPts val="1600"/>
              </a:spcBef>
              <a:spcAft>
                <a:spcPts val="0"/>
              </a:spcAft>
              <a:buClr>
                <a:schemeClr val="dk1"/>
              </a:buClr>
              <a:buSzPts val="1400"/>
              <a:buFont typeface="Libre Baskerville"/>
              <a:buChar char="○"/>
              <a:defRPr>
                <a:solidFill>
                  <a:schemeClr val="dk1"/>
                </a:solidFill>
                <a:latin typeface="Libre Baskerville"/>
                <a:ea typeface="Libre Baskerville"/>
                <a:cs typeface="Libre Baskerville"/>
                <a:sym typeface="Libre Baskerville"/>
              </a:defRPr>
            </a:lvl8pPr>
            <a:lvl9pPr marL="4114800" lvl="8" indent="-317500" rtl="0">
              <a:lnSpc>
                <a:spcPct val="100000"/>
              </a:lnSpc>
              <a:spcBef>
                <a:spcPts val="1600"/>
              </a:spcBef>
              <a:spcAft>
                <a:spcPts val="1600"/>
              </a:spcAft>
              <a:buClr>
                <a:schemeClr val="dk1"/>
              </a:buClr>
              <a:buSzPts val="1400"/>
              <a:buFont typeface="Libre Baskerville"/>
              <a:buChar char="■"/>
              <a:defRPr>
                <a:solidFill>
                  <a:schemeClr val="dk1"/>
                </a:solidFill>
                <a:latin typeface="Libre Baskerville"/>
                <a:ea typeface="Libre Baskerville"/>
                <a:cs typeface="Libre Baskerville"/>
                <a:sym typeface="Libre Baskerville"/>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24"/>
        <p:cNvGrpSpPr/>
        <p:nvPr/>
      </p:nvGrpSpPr>
      <p:grpSpPr>
        <a:xfrm>
          <a:off x="0" y="0"/>
          <a:ext cx="0" cy="0"/>
          <a:chOff x="0" y="0"/>
          <a:chExt cx="0" cy="0"/>
        </a:xfrm>
      </p:grpSpPr>
      <p:sp>
        <p:nvSpPr>
          <p:cNvPr id="325" name="Google Shape;325;p43"/>
          <p:cNvSpPr txBox="1">
            <a:spLocks noGrp="1"/>
          </p:cNvSpPr>
          <p:nvPr>
            <p:ph type="subTitle" idx="2"/>
          </p:nvPr>
        </p:nvSpPr>
        <p:spPr>
          <a:xfrm flipH="1">
            <a:off x="0" y="232100"/>
            <a:ext cx="1898100" cy="343200"/>
          </a:xfrm>
          <a:prstGeom prst="rect">
            <a:avLst/>
          </a:prstGeom>
          <a:solidFill>
            <a:srgbClr val="EEF158"/>
          </a:solidFill>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
              <a:t>May 9th, 2023</a:t>
            </a:r>
            <a:endParaRPr/>
          </a:p>
        </p:txBody>
      </p:sp>
      <p:sp>
        <p:nvSpPr>
          <p:cNvPr id="326" name="Google Shape;326;p43"/>
          <p:cNvSpPr txBox="1">
            <a:spLocks noGrp="1"/>
          </p:cNvSpPr>
          <p:nvPr>
            <p:ph type="ctrTitle" idx="4294967295"/>
          </p:nvPr>
        </p:nvSpPr>
        <p:spPr>
          <a:xfrm>
            <a:off x="785625" y="1424175"/>
            <a:ext cx="6402000" cy="2237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5500">
                <a:solidFill>
                  <a:schemeClr val="dk1"/>
                </a:solidFill>
              </a:rPr>
              <a:t>From Surviving to Healing</a:t>
            </a:r>
            <a:endParaRPr sz="5500">
              <a:solidFill>
                <a:schemeClr val="dk1"/>
              </a:solidFill>
            </a:endParaRPr>
          </a:p>
          <a:p>
            <a:pPr marL="0" lvl="0" indent="0" algn="l" rtl="0">
              <a:spcBef>
                <a:spcPts val="0"/>
              </a:spcBef>
              <a:spcAft>
                <a:spcPts val="0"/>
              </a:spcAft>
              <a:buNone/>
            </a:pPr>
            <a:r>
              <a:rPr lang="en" sz="3500" i="1">
                <a:solidFill>
                  <a:schemeClr val="dk1"/>
                </a:solidFill>
                <a:latin typeface="Libre Baskerville"/>
                <a:ea typeface="Libre Baskerville"/>
                <a:cs typeface="Libre Baskerville"/>
                <a:sym typeface="Libre Baskerville"/>
              </a:rPr>
              <a:t>Survivors + Allies Teach-In</a:t>
            </a:r>
            <a:endParaRPr sz="3500" i="1">
              <a:solidFill>
                <a:schemeClr val="dk1"/>
              </a:solidFill>
              <a:latin typeface="Libre Baskerville"/>
              <a:ea typeface="Libre Baskerville"/>
              <a:cs typeface="Libre Baskerville"/>
              <a:sym typeface="Libre Baskerville"/>
            </a:endParaRPr>
          </a:p>
        </p:txBody>
      </p:sp>
      <p:sp>
        <p:nvSpPr>
          <p:cNvPr id="327" name="Google Shape;327;p43"/>
          <p:cNvSpPr txBox="1"/>
          <p:nvPr/>
        </p:nvSpPr>
        <p:spPr>
          <a:xfrm>
            <a:off x="785625" y="3843747"/>
            <a:ext cx="4423500" cy="577500"/>
          </a:xfrm>
          <a:prstGeom prst="rect">
            <a:avLst/>
          </a:pr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5F5F5"/>
                </a:solidFill>
                <a:latin typeface="Libre Baskerville"/>
                <a:ea typeface="Libre Baskerville"/>
                <a:cs typeface="Libre Baskerville"/>
                <a:sym typeface="Libre Baskerville"/>
              </a:rPr>
              <a:t>Co-Sponsored by the UCLA Center for the Study of Women|Streisand Center</a:t>
            </a:r>
            <a:endParaRPr sz="1600">
              <a:solidFill>
                <a:srgbClr val="F5F5F5"/>
              </a:solidFill>
              <a:latin typeface="Libre Baskerville"/>
              <a:ea typeface="Libre Baskerville"/>
              <a:cs typeface="Libre Baskerville"/>
              <a:sym typeface="Libre Baskerville"/>
            </a:endParaRPr>
          </a:p>
        </p:txBody>
      </p:sp>
      <p:pic>
        <p:nvPicPr>
          <p:cNvPr id="328" name="Google Shape;328;p43"/>
          <p:cNvPicPr preferRelativeResize="0"/>
          <p:nvPr/>
        </p:nvPicPr>
        <p:blipFill rotWithShape="1">
          <a:blip r:embed="rId3">
            <a:alphaModFix/>
          </a:blip>
          <a:srcRect t="-120446" b="11591"/>
          <a:stretch/>
        </p:blipFill>
        <p:spPr>
          <a:xfrm>
            <a:off x="7282202" y="949386"/>
            <a:ext cx="1718650" cy="3784075"/>
          </a:xfrm>
          <a:prstGeom prst="rect">
            <a:avLst/>
          </a:prstGeom>
          <a:noFill/>
          <a:ln>
            <a:noFill/>
          </a:ln>
        </p:spPr>
      </p:pic>
      <p:sp>
        <p:nvSpPr>
          <p:cNvPr id="329" name="Google Shape;329;p43"/>
          <p:cNvSpPr/>
          <p:nvPr/>
        </p:nvSpPr>
        <p:spPr>
          <a:xfrm>
            <a:off x="7282200" y="313625"/>
            <a:ext cx="1861800" cy="2886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0" name="Google Shape;330;p43"/>
          <p:cNvPicPr preferRelativeResize="0"/>
          <p:nvPr/>
        </p:nvPicPr>
        <p:blipFill>
          <a:blip r:embed="rId4">
            <a:alphaModFix/>
          </a:blip>
          <a:stretch>
            <a:fillRect/>
          </a:stretch>
        </p:blipFill>
        <p:spPr>
          <a:xfrm>
            <a:off x="7353775" y="4549348"/>
            <a:ext cx="1718651" cy="5941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14"/>
        <p:cNvGrpSpPr/>
        <p:nvPr/>
      </p:nvGrpSpPr>
      <p:grpSpPr>
        <a:xfrm>
          <a:off x="0" y="0"/>
          <a:ext cx="0" cy="0"/>
          <a:chOff x="0" y="0"/>
          <a:chExt cx="0" cy="0"/>
        </a:xfrm>
      </p:grpSpPr>
      <p:sp>
        <p:nvSpPr>
          <p:cNvPr id="415" name="Google Shape;415;p52"/>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Demand 1: Increase CARE Funding</a:t>
            </a:r>
            <a:endParaRPr>
              <a:highlight>
                <a:schemeClr val="lt1"/>
              </a:highlight>
            </a:endParaRPr>
          </a:p>
        </p:txBody>
      </p:sp>
      <p:pic>
        <p:nvPicPr>
          <p:cNvPr id="416" name="Google Shape;416;p52"/>
          <p:cNvPicPr preferRelativeResize="0"/>
          <p:nvPr/>
        </p:nvPicPr>
        <p:blipFill>
          <a:blip r:embed="rId3">
            <a:alphaModFix/>
          </a:blip>
          <a:stretch>
            <a:fillRect/>
          </a:stretch>
        </p:blipFill>
        <p:spPr>
          <a:xfrm>
            <a:off x="1249762" y="1020050"/>
            <a:ext cx="6644474" cy="4123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20"/>
        <p:cNvGrpSpPr/>
        <p:nvPr/>
      </p:nvGrpSpPr>
      <p:grpSpPr>
        <a:xfrm>
          <a:off x="0" y="0"/>
          <a:ext cx="0" cy="0"/>
          <a:chOff x="0" y="0"/>
          <a:chExt cx="0" cy="0"/>
        </a:xfrm>
      </p:grpSpPr>
      <p:sp>
        <p:nvSpPr>
          <p:cNvPr id="421" name="Google Shape;421;p53"/>
          <p:cNvSpPr/>
          <p:nvPr/>
        </p:nvSpPr>
        <p:spPr>
          <a:xfrm>
            <a:off x="4539513" y="1481875"/>
            <a:ext cx="285000" cy="431700"/>
          </a:xfrm>
          <a:prstGeom prst="rect">
            <a:avLst/>
          </a:prstGeom>
          <a:solidFill>
            <a:srgbClr val="EEF158"/>
          </a:solidFill>
          <a:ln w="9525" cap="flat" cmpd="sng">
            <a:solidFill>
              <a:srgbClr val="EEF1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EEF158"/>
              </a:highlight>
            </a:endParaRPr>
          </a:p>
        </p:txBody>
      </p:sp>
      <p:sp>
        <p:nvSpPr>
          <p:cNvPr id="422" name="Google Shape;422;p53"/>
          <p:cNvSpPr/>
          <p:nvPr/>
        </p:nvSpPr>
        <p:spPr>
          <a:xfrm>
            <a:off x="2318613" y="1555875"/>
            <a:ext cx="285000" cy="431700"/>
          </a:xfrm>
          <a:prstGeom prst="rect">
            <a:avLst/>
          </a:prstGeom>
          <a:solidFill>
            <a:srgbClr val="EEF158"/>
          </a:solidFill>
          <a:ln w="9525" cap="flat" cmpd="sng">
            <a:solidFill>
              <a:srgbClr val="EEF1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3"/>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Demand 1: Increase CARE Funding</a:t>
            </a:r>
            <a:endParaRPr>
              <a:highlight>
                <a:schemeClr val="lt1"/>
              </a:highlight>
            </a:endParaRPr>
          </a:p>
        </p:txBody>
      </p:sp>
      <p:sp>
        <p:nvSpPr>
          <p:cNvPr id="424" name="Google Shape;424;p53"/>
          <p:cNvSpPr txBox="1">
            <a:spLocks noGrp="1"/>
          </p:cNvSpPr>
          <p:nvPr>
            <p:ph type="title" idx="4294967295"/>
          </p:nvPr>
        </p:nvSpPr>
        <p:spPr>
          <a:xfrm>
            <a:off x="800100" y="3099450"/>
            <a:ext cx="7543800" cy="17145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endParaRPr sz="1400">
              <a:latin typeface="Libre Baskerville"/>
              <a:ea typeface="Libre Baskerville"/>
              <a:cs typeface="Libre Baskerville"/>
              <a:sym typeface="Libre Baskerville"/>
            </a:endParaRPr>
          </a:p>
          <a:p>
            <a:pPr marL="0" lvl="0" indent="0" algn="just" rtl="0">
              <a:lnSpc>
                <a:spcPct val="100000"/>
              </a:lnSpc>
              <a:spcBef>
                <a:spcPts val="0"/>
              </a:spcBef>
              <a:spcAft>
                <a:spcPts val="0"/>
              </a:spcAft>
              <a:buNone/>
            </a:pPr>
            <a:r>
              <a:rPr lang="en" sz="1400">
                <a:latin typeface="Libre Baskerville"/>
                <a:ea typeface="Libre Baskerville"/>
                <a:cs typeface="Libre Baskerville"/>
                <a:sym typeface="Libre Baskerville"/>
              </a:rPr>
              <a:t>“T</a:t>
            </a:r>
            <a:r>
              <a:rPr lang="en" sz="1400" b="1">
                <a:latin typeface="Libre Baskerville"/>
                <a:ea typeface="Libre Baskerville"/>
                <a:cs typeface="Libre Baskerville"/>
                <a:sym typeface="Libre Baskerville"/>
              </a:rPr>
              <a:t>hey need more staffing.</a:t>
            </a:r>
            <a:r>
              <a:rPr lang="en" sz="1400">
                <a:latin typeface="Libre Baskerville"/>
                <a:ea typeface="Libre Baskerville"/>
                <a:cs typeface="Libre Baskerville"/>
                <a:sym typeface="Libre Baskerville"/>
              </a:rPr>
              <a:t> I feel like they are trying to do so much but operate on such small, under resourced teams. I've had experiences where</a:t>
            </a:r>
            <a:r>
              <a:rPr lang="en" sz="1400" b="1">
                <a:latin typeface="Libre Baskerville"/>
                <a:ea typeface="Libre Baskerville"/>
                <a:cs typeface="Libre Baskerville"/>
                <a:sym typeface="Libre Baskerville"/>
              </a:rPr>
              <a:t> it didn't felt I was the priority</a:t>
            </a:r>
            <a:r>
              <a:rPr lang="en" sz="1400">
                <a:latin typeface="Libre Baskerville"/>
                <a:ea typeface="Libre Baskerville"/>
                <a:cs typeface="Libre Baskerville"/>
                <a:sym typeface="Libre Baskerville"/>
              </a:rPr>
              <a:t> when I was meeting with them and they appeared to be thinking about all the other things on their plates.” -UCLA student</a:t>
            </a:r>
            <a:endParaRPr sz="1400">
              <a:latin typeface="Libre Baskerville"/>
              <a:ea typeface="Libre Baskerville"/>
              <a:cs typeface="Libre Baskerville"/>
              <a:sym typeface="Libre Baskerville"/>
            </a:endParaRPr>
          </a:p>
        </p:txBody>
      </p:sp>
      <p:sp>
        <p:nvSpPr>
          <p:cNvPr id="425" name="Google Shape;425;p53"/>
          <p:cNvSpPr txBox="1">
            <a:spLocks noGrp="1"/>
          </p:cNvSpPr>
          <p:nvPr>
            <p:ph type="title" idx="4294967295"/>
          </p:nvPr>
        </p:nvSpPr>
        <p:spPr>
          <a:xfrm>
            <a:off x="2248254" y="1650450"/>
            <a:ext cx="1838400" cy="45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900"/>
              <a:t> 4  </a:t>
            </a:r>
            <a:endParaRPr sz="2900"/>
          </a:p>
        </p:txBody>
      </p:sp>
      <p:sp>
        <p:nvSpPr>
          <p:cNvPr id="426" name="Google Shape;426;p53"/>
          <p:cNvSpPr txBox="1">
            <a:spLocks noGrp="1"/>
          </p:cNvSpPr>
          <p:nvPr>
            <p:ph type="subTitle" idx="4294967295"/>
          </p:nvPr>
        </p:nvSpPr>
        <p:spPr>
          <a:xfrm>
            <a:off x="2726187" y="1408038"/>
            <a:ext cx="2052000" cy="484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500"/>
              <a:t>Title IX investigators at UCLA</a:t>
            </a:r>
            <a:endParaRPr sz="1500"/>
          </a:p>
        </p:txBody>
      </p:sp>
      <p:sp>
        <p:nvSpPr>
          <p:cNvPr id="427" name="Google Shape;427;p53"/>
          <p:cNvSpPr txBox="1">
            <a:spLocks noGrp="1"/>
          </p:cNvSpPr>
          <p:nvPr>
            <p:ph type="title" idx="4294967295"/>
          </p:nvPr>
        </p:nvSpPr>
        <p:spPr>
          <a:xfrm>
            <a:off x="4463321" y="1574250"/>
            <a:ext cx="1838400" cy="45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900"/>
              <a:t> 1</a:t>
            </a:r>
            <a:endParaRPr sz="2900"/>
          </a:p>
        </p:txBody>
      </p:sp>
      <p:sp>
        <p:nvSpPr>
          <p:cNvPr id="428" name="Google Shape;428;p53"/>
          <p:cNvSpPr txBox="1">
            <a:spLocks noGrp="1"/>
          </p:cNvSpPr>
          <p:nvPr>
            <p:ph type="subTitle" idx="4294967295"/>
          </p:nvPr>
        </p:nvSpPr>
        <p:spPr>
          <a:xfrm>
            <a:off x="4900713" y="1408038"/>
            <a:ext cx="1838400" cy="484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500"/>
              <a:t>Full-time CARE Advocate at UCLA</a:t>
            </a:r>
            <a:endParaRPr sz="1500"/>
          </a:p>
        </p:txBody>
      </p:sp>
      <p:sp>
        <p:nvSpPr>
          <p:cNvPr id="429" name="Google Shape;429;p53"/>
          <p:cNvSpPr txBox="1"/>
          <p:nvPr/>
        </p:nvSpPr>
        <p:spPr>
          <a:xfrm>
            <a:off x="781800" y="2571750"/>
            <a:ext cx="7704000" cy="1330500"/>
          </a:xfrm>
          <a:prstGeom prst="rect">
            <a:avLst/>
          </a:prstGeom>
          <a:noFill/>
          <a:ln>
            <a:noFill/>
          </a:ln>
        </p:spPr>
        <p:txBody>
          <a:bodyPr spcFirstLastPara="1" wrap="square" lIns="91425" tIns="91425" rIns="91425" bIns="91425" anchor="t" anchorCtr="0">
            <a:spAutoFit/>
          </a:bodyPr>
          <a:lstStyle/>
          <a:p>
            <a:pPr marL="0" lvl="0" indent="0" algn="just" rtl="0">
              <a:lnSpc>
                <a:spcPct val="107916"/>
              </a:lnSpc>
              <a:spcBef>
                <a:spcPts val="0"/>
              </a:spcBef>
              <a:spcAft>
                <a:spcPts val="0"/>
              </a:spcAft>
              <a:buNone/>
            </a:pPr>
            <a:r>
              <a:rPr lang="en" b="1">
                <a:solidFill>
                  <a:schemeClr val="dk1"/>
                </a:solidFill>
                <a:latin typeface="Libre Baskerville"/>
                <a:ea typeface="Libre Baskerville"/>
                <a:cs typeface="Libre Baskerville"/>
                <a:sym typeface="Libre Baskerville"/>
              </a:rPr>
              <a:t>“It took so long to get an initial CARE office appointment.</a:t>
            </a:r>
            <a:r>
              <a:rPr lang="en">
                <a:solidFill>
                  <a:schemeClr val="dk1"/>
                </a:solidFill>
                <a:latin typeface="Libre Baskerville"/>
                <a:ea typeface="Libre Baskerville"/>
                <a:cs typeface="Libre Baskerville"/>
                <a:sym typeface="Libre Baskerville"/>
              </a:rPr>
              <a:t> They were all booked for weeks and I was left with no resources. </a:t>
            </a:r>
            <a:r>
              <a:rPr lang="en" b="1">
                <a:solidFill>
                  <a:schemeClr val="dk1"/>
                </a:solidFill>
                <a:latin typeface="Libre Baskerville"/>
                <a:ea typeface="Libre Baskerville"/>
                <a:cs typeface="Libre Baskerville"/>
                <a:sym typeface="Libre Baskerville"/>
              </a:rPr>
              <a:t>Once I finally met with them, it was great. </a:t>
            </a:r>
            <a:r>
              <a:rPr lang="en">
                <a:solidFill>
                  <a:schemeClr val="dk1"/>
                </a:solidFill>
                <a:latin typeface="Libre Baskerville"/>
                <a:ea typeface="Libre Baskerville"/>
                <a:cs typeface="Libre Baskerville"/>
                <a:sym typeface="Libre Baskerville"/>
              </a:rPr>
              <a:t>But during the time in between, I had to seek significant outside help and did things detrimental to my academic success.” - UC Irvine student</a:t>
            </a:r>
            <a:endParaRPr>
              <a:solidFill>
                <a:schemeClr val="dk1"/>
              </a:solidFill>
              <a:latin typeface="Libre Baskerville"/>
              <a:ea typeface="Libre Baskerville"/>
              <a:cs typeface="Libre Baskerville"/>
              <a:sym typeface="Libre Baskerville"/>
            </a:endParaRPr>
          </a:p>
          <a:p>
            <a:pPr marL="0" lvl="0" indent="0" algn="l" rtl="0">
              <a:spcBef>
                <a:spcPts val="0"/>
              </a:spcBef>
              <a:spcAft>
                <a:spcPts val="0"/>
              </a:spcAft>
              <a:buNone/>
            </a:pPr>
            <a:endParaRPr>
              <a:solidFill>
                <a:schemeClr val="dk1"/>
              </a:solidFill>
              <a:latin typeface="Libre Baskerville"/>
              <a:ea typeface="Libre Baskerville"/>
              <a:cs typeface="Libre Baskerville"/>
              <a:sym typeface="Libre Baskervill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33"/>
        <p:cNvGrpSpPr/>
        <p:nvPr/>
      </p:nvGrpSpPr>
      <p:grpSpPr>
        <a:xfrm>
          <a:off x="0" y="0"/>
          <a:ext cx="0" cy="0"/>
          <a:chOff x="0" y="0"/>
          <a:chExt cx="0" cy="0"/>
        </a:xfrm>
      </p:grpSpPr>
      <p:sp>
        <p:nvSpPr>
          <p:cNvPr id="434" name="Google Shape;434;p54"/>
          <p:cNvSpPr txBox="1">
            <a:spLocks noGrp="1"/>
          </p:cNvSpPr>
          <p:nvPr>
            <p:ph type="title"/>
          </p:nvPr>
        </p:nvSpPr>
        <p:spPr>
          <a:xfrm>
            <a:off x="271272" y="1652663"/>
            <a:ext cx="2363400" cy="8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83%</a:t>
            </a:r>
            <a:endParaRPr/>
          </a:p>
        </p:txBody>
      </p:sp>
      <p:sp>
        <p:nvSpPr>
          <p:cNvPr id="435" name="Google Shape;435;p54"/>
          <p:cNvSpPr txBox="1">
            <a:spLocks noGrp="1"/>
          </p:cNvSpPr>
          <p:nvPr>
            <p:ph type="title" idx="2"/>
          </p:nvPr>
        </p:nvSpPr>
        <p:spPr>
          <a:xfrm>
            <a:off x="2634673" y="1652675"/>
            <a:ext cx="2363400" cy="8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56%</a:t>
            </a:r>
            <a:endParaRPr/>
          </a:p>
        </p:txBody>
      </p:sp>
      <p:sp>
        <p:nvSpPr>
          <p:cNvPr id="436" name="Google Shape;436;p54"/>
          <p:cNvSpPr txBox="1">
            <a:spLocks noGrp="1"/>
          </p:cNvSpPr>
          <p:nvPr>
            <p:ph type="title" idx="6"/>
          </p:nvPr>
        </p:nvSpPr>
        <p:spPr>
          <a:xfrm>
            <a:off x="720000" y="539998"/>
            <a:ext cx="77040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Demand 1a: provide A care advocate at all title ix intake meetings</a:t>
            </a:r>
            <a:endParaRPr/>
          </a:p>
        </p:txBody>
      </p:sp>
      <p:sp>
        <p:nvSpPr>
          <p:cNvPr id="437" name="Google Shape;437;p54"/>
          <p:cNvSpPr txBox="1">
            <a:spLocks noGrp="1"/>
          </p:cNvSpPr>
          <p:nvPr>
            <p:ph type="title" idx="7"/>
          </p:nvPr>
        </p:nvSpPr>
        <p:spPr>
          <a:xfrm>
            <a:off x="271275" y="2728462"/>
            <a:ext cx="2363400" cy="155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Of survivors reported receiving clear information from </a:t>
            </a:r>
            <a:r>
              <a:rPr lang="en">
                <a:highlight>
                  <a:srgbClr val="EEF158"/>
                </a:highlight>
              </a:rPr>
              <a:t>CARE</a:t>
            </a:r>
            <a:endParaRPr>
              <a:highlight>
                <a:srgbClr val="EEF158"/>
              </a:highlight>
            </a:endParaRPr>
          </a:p>
        </p:txBody>
      </p:sp>
      <p:sp>
        <p:nvSpPr>
          <p:cNvPr id="438" name="Google Shape;438;p54"/>
          <p:cNvSpPr txBox="1">
            <a:spLocks noGrp="1"/>
          </p:cNvSpPr>
          <p:nvPr>
            <p:ph type="title" idx="7"/>
          </p:nvPr>
        </p:nvSpPr>
        <p:spPr>
          <a:xfrm>
            <a:off x="2634675" y="2728487"/>
            <a:ext cx="2363400" cy="155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Of survivors reported receiving clear information from </a:t>
            </a:r>
            <a:r>
              <a:rPr lang="en">
                <a:highlight>
                  <a:srgbClr val="EEF158"/>
                </a:highlight>
              </a:rPr>
              <a:t>Title IX</a:t>
            </a:r>
            <a:endParaRPr>
              <a:highlight>
                <a:srgbClr val="EEF158"/>
              </a:highlight>
            </a:endParaRPr>
          </a:p>
        </p:txBody>
      </p:sp>
      <p:pic>
        <p:nvPicPr>
          <p:cNvPr id="439" name="Google Shape;439;p54"/>
          <p:cNvPicPr preferRelativeResize="0"/>
          <p:nvPr/>
        </p:nvPicPr>
        <p:blipFill>
          <a:blip r:embed="rId3">
            <a:alphaModFix/>
          </a:blip>
          <a:stretch>
            <a:fillRect/>
          </a:stretch>
        </p:blipFill>
        <p:spPr>
          <a:xfrm>
            <a:off x="4998080" y="1353524"/>
            <a:ext cx="4131420" cy="3192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43"/>
        <p:cNvGrpSpPr/>
        <p:nvPr/>
      </p:nvGrpSpPr>
      <p:grpSpPr>
        <a:xfrm>
          <a:off x="0" y="0"/>
          <a:ext cx="0" cy="0"/>
          <a:chOff x="0" y="0"/>
          <a:chExt cx="0" cy="0"/>
        </a:xfrm>
      </p:grpSpPr>
      <p:sp>
        <p:nvSpPr>
          <p:cNvPr id="444" name="Google Shape;444;p55"/>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Experiences with care</a:t>
            </a:r>
            <a:endParaRPr/>
          </a:p>
        </p:txBody>
      </p:sp>
      <p:sp>
        <p:nvSpPr>
          <p:cNvPr id="445" name="Google Shape;445;p55"/>
          <p:cNvSpPr txBox="1">
            <a:spLocks noGrp="1"/>
          </p:cNvSpPr>
          <p:nvPr>
            <p:ph type="subTitle" idx="1"/>
          </p:nvPr>
        </p:nvSpPr>
        <p:spPr>
          <a:xfrm>
            <a:off x="720000" y="1563750"/>
            <a:ext cx="3460200" cy="27924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600"/>
              <a:t>“The CARE staff that I was connected to was very realistic (which is what I needed and wanted) and was very supportive;</a:t>
            </a:r>
            <a:r>
              <a:rPr lang="en" sz="1600" b="1"/>
              <a:t> CARE staff made me feel listened and supported </a:t>
            </a:r>
            <a:r>
              <a:rPr lang="en" sz="1600"/>
              <a:t>and I know that if I did go through further processes, they would have helped me a lot.”</a:t>
            </a:r>
            <a:endParaRPr sz="1600"/>
          </a:p>
          <a:p>
            <a:pPr marL="457200" lvl="0" indent="-330200" algn="just" rtl="0">
              <a:lnSpc>
                <a:spcPct val="115000"/>
              </a:lnSpc>
              <a:spcBef>
                <a:spcPts val="0"/>
              </a:spcBef>
              <a:spcAft>
                <a:spcPts val="0"/>
              </a:spcAft>
              <a:buSzPts val="1600"/>
              <a:buChar char="-"/>
            </a:pPr>
            <a:r>
              <a:rPr lang="en" sz="1600"/>
              <a:t>UC Berkeley student</a:t>
            </a:r>
            <a:endParaRPr sz="1600"/>
          </a:p>
          <a:p>
            <a:pPr marL="0" lvl="0" indent="0" algn="l" rtl="0">
              <a:lnSpc>
                <a:spcPct val="115000"/>
              </a:lnSpc>
              <a:spcBef>
                <a:spcPts val="0"/>
              </a:spcBef>
              <a:spcAft>
                <a:spcPts val="0"/>
              </a:spcAft>
              <a:buNone/>
            </a:pPr>
            <a:endParaRPr sz="1600"/>
          </a:p>
        </p:txBody>
      </p:sp>
      <p:sp>
        <p:nvSpPr>
          <p:cNvPr id="446" name="Google Shape;446;p55"/>
          <p:cNvSpPr txBox="1">
            <a:spLocks noGrp="1"/>
          </p:cNvSpPr>
          <p:nvPr>
            <p:ph type="subTitle" idx="2"/>
          </p:nvPr>
        </p:nvSpPr>
        <p:spPr>
          <a:xfrm>
            <a:off x="4963805" y="1563750"/>
            <a:ext cx="3460200" cy="27924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600"/>
              <a:t>“My experience with </a:t>
            </a:r>
            <a:r>
              <a:rPr lang="en" sz="1600" b="1"/>
              <a:t>CARE was so vital in my recovery.</a:t>
            </a:r>
            <a:r>
              <a:rPr lang="en" sz="1600"/>
              <a:t> The doctors/counselors were so kind and held such a safe space. Everyone had the chance to talk.” </a:t>
            </a:r>
            <a:endParaRPr sz="1600"/>
          </a:p>
          <a:p>
            <a:pPr marL="457200" lvl="0" indent="-330200" algn="just" rtl="0">
              <a:lnSpc>
                <a:spcPct val="115000"/>
              </a:lnSpc>
              <a:spcBef>
                <a:spcPts val="0"/>
              </a:spcBef>
              <a:spcAft>
                <a:spcPts val="0"/>
              </a:spcAft>
              <a:buSzPts val="1600"/>
              <a:buChar char="-"/>
            </a:pPr>
            <a:r>
              <a:rPr lang="en" sz="1600"/>
              <a:t>UC Santa Cruz student</a:t>
            </a:r>
            <a:endParaRPr sz="1600"/>
          </a:p>
          <a:p>
            <a:pPr marL="0" lvl="0" indent="0" algn="just" rtl="0">
              <a:lnSpc>
                <a:spcPct val="115000"/>
              </a:lnSpc>
              <a:spcBef>
                <a:spcPts val="0"/>
              </a:spcBef>
              <a:spcAft>
                <a:spcPts val="0"/>
              </a:spcAft>
              <a:buNone/>
            </a:pPr>
            <a:endParaRPr sz="1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50"/>
        <p:cNvGrpSpPr/>
        <p:nvPr/>
      </p:nvGrpSpPr>
      <p:grpSpPr>
        <a:xfrm>
          <a:off x="0" y="0"/>
          <a:ext cx="0" cy="0"/>
          <a:chOff x="0" y="0"/>
          <a:chExt cx="0" cy="0"/>
        </a:xfrm>
      </p:grpSpPr>
      <p:sp>
        <p:nvSpPr>
          <p:cNvPr id="451" name="Google Shape;451;p56"/>
          <p:cNvSpPr txBox="1">
            <a:spLocks noGrp="1"/>
          </p:cNvSpPr>
          <p:nvPr>
            <p:ph type="subTitle" idx="1"/>
          </p:nvPr>
        </p:nvSpPr>
        <p:spPr>
          <a:xfrm>
            <a:off x="804200" y="1153325"/>
            <a:ext cx="7259700" cy="83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400"/>
              <a:t>UC Counseling (CAPS) was the most utilized on-campus resource for both undergraduate and graduate survivors, but students reported long wait times. </a:t>
            </a:r>
            <a:endParaRPr sz="1400"/>
          </a:p>
        </p:txBody>
      </p:sp>
      <p:sp>
        <p:nvSpPr>
          <p:cNvPr id="452" name="Google Shape;452;p56"/>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Demand 2: increase caps therapists and number of CAPS appointments in an academic year</a:t>
            </a:r>
            <a:endParaRPr/>
          </a:p>
        </p:txBody>
      </p:sp>
      <p:pic>
        <p:nvPicPr>
          <p:cNvPr id="453" name="Google Shape;453;p56"/>
          <p:cNvPicPr preferRelativeResize="0"/>
          <p:nvPr/>
        </p:nvPicPr>
        <p:blipFill rotWithShape="1">
          <a:blip r:embed="rId3">
            <a:alphaModFix/>
          </a:blip>
          <a:srcRect l="1215" t="2251" r="1507" b="2736"/>
          <a:stretch/>
        </p:blipFill>
        <p:spPr>
          <a:xfrm>
            <a:off x="1164250" y="2181252"/>
            <a:ext cx="6899650" cy="2885148"/>
          </a:xfrm>
          <a:prstGeom prst="rect">
            <a:avLst/>
          </a:prstGeom>
          <a:noFill/>
          <a:ln>
            <a:noFill/>
          </a:ln>
        </p:spPr>
      </p:pic>
      <p:sp>
        <p:nvSpPr>
          <p:cNvPr id="454" name="Google Shape;454;p56"/>
          <p:cNvSpPr/>
          <p:nvPr/>
        </p:nvSpPr>
        <p:spPr>
          <a:xfrm>
            <a:off x="1416200" y="1983775"/>
            <a:ext cx="617100" cy="1864500"/>
          </a:xfrm>
          <a:prstGeom prst="rect">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58"/>
        <p:cNvGrpSpPr/>
        <p:nvPr/>
      </p:nvGrpSpPr>
      <p:grpSpPr>
        <a:xfrm>
          <a:off x="0" y="0"/>
          <a:ext cx="0" cy="0"/>
          <a:chOff x="0" y="0"/>
          <a:chExt cx="0" cy="0"/>
        </a:xfrm>
      </p:grpSpPr>
      <p:sp>
        <p:nvSpPr>
          <p:cNvPr id="459" name="Google Shape;459;p57"/>
          <p:cNvSpPr/>
          <p:nvPr/>
        </p:nvSpPr>
        <p:spPr>
          <a:xfrm>
            <a:off x="797250" y="1463575"/>
            <a:ext cx="7215600" cy="3085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7"/>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Demand 2: increase caps therapists and number of CAPS appointments in an academic year</a:t>
            </a:r>
            <a:endParaRPr/>
          </a:p>
        </p:txBody>
      </p:sp>
      <p:sp>
        <p:nvSpPr>
          <p:cNvPr id="461" name="Google Shape;461;p57"/>
          <p:cNvSpPr txBox="1">
            <a:spLocks noGrp="1"/>
          </p:cNvSpPr>
          <p:nvPr>
            <p:ph type="body" idx="4294967295"/>
          </p:nvPr>
        </p:nvSpPr>
        <p:spPr>
          <a:xfrm>
            <a:off x="891325" y="1463575"/>
            <a:ext cx="7031400" cy="353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“CAPS, I understand they are under funded and short-staffed, it still </a:t>
            </a:r>
            <a:r>
              <a:rPr lang="en" sz="1600" b="1"/>
              <a:t>hurts individuals who really need help.</a:t>
            </a:r>
            <a:r>
              <a:rPr lang="en" sz="1600"/>
              <a:t>” - UC Santa Barbara student</a:t>
            </a:r>
            <a:endParaRPr sz="1600"/>
          </a:p>
          <a:p>
            <a:pPr marL="0" lvl="0" indent="0" algn="l" rtl="0">
              <a:spcBef>
                <a:spcPts val="1600"/>
              </a:spcBef>
              <a:spcAft>
                <a:spcPts val="0"/>
              </a:spcAft>
              <a:buNone/>
            </a:pPr>
            <a:r>
              <a:rPr lang="en" sz="1600"/>
              <a:t>“CAPS is wonderful! If anything, </a:t>
            </a:r>
            <a:r>
              <a:rPr lang="en" sz="1600" b="1"/>
              <a:t>they just need more funding </a:t>
            </a:r>
            <a:r>
              <a:rPr lang="en" sz="1600"/>
              <a:t>to serve more students!” - UC Santa Cruz student</a:t>
            </a:r>
            <a:endParaRPr sz="1600"/>
          </a:p>
          <a:p>
            <a:pPr marL="0" lvl="0" indent="0" algn="l" rtl="0">
              <a:spcBef>
                <a:spcPts val="1600"/>
              </a:spcBef>
              <a:spcAft>
                <a:spcPts val="1600"/>
              </a:spcAft>
              <a:buNone/>
            </a:pPr>
            <a:r>
              <a:rPr lang="en" sz="1600"/>
              <a:t>“I felt like my experience with CAPS was </a:t>
            </a:r>
            <a:r>
              <a:rPr lang="en" sz="1600" b="1"/>
              <a:t>rushed due to the amount of appointments allotted per student.</a:t>
            </a:r>
            <a:r>
              <a:rPr lang="en" sz="1600"/>
              <a:t> I discussed this with another friend at another UC who had similar concerns.” - UC Berkeley student</a:t>
            </a:r>
            <a:endParaRPr sz="1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65"/>
        <p:cNvGrpSpPr/>
        <p:nvPr/>
      </p:nvGrpSpPr>
      <p:grpSpPr>
        <a:xfrm>
          <a:off x="0" y="0"/>
          <a:ext cx="0" cy="0"/>
          <a:chOff x="0" y="0"/>
          <a:chExt cx="0" cy="0"/>
        </a:xfrm>
      </p:grpSpPr>
      <p:sp>
        <p:nvSpPr>
          <p:cNvPr id="466" name="Google Shape;466;p58"/>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Demand 2a: hire therapists who share identities with marginalized student groups</a:t>
            </a:r>
            <a:endParaRPr>
              <a:highlight>
                <a:schemeClr val="lt1"/>
              </a:highlight>
            </a:endParaRPr>
          </a:p>
        </p:txBody>
      </p:sp>
      <p:pic>
        <p:nvPicPr>
          <p:cNvPr id="467" name="Google Shape;467;p58"/>
          <p:cNvPicPr preferRelativeResize="0"/>
          <p:nvPr/>
        </p:nvPicPr>
        <p:blipFill>
          <a:blip r:embed="rId3">
            <a:alphaModFix/>
          </a:blip>
          <a:stretch>
            <a:fillRect/>
          </a:stretch>
        </p:blipFill>
        <p:spPr>
          <a:xfrm>
            <a:off x="1483325" y="1267350"/>
            <a:ext cx="6191950" cy="3876149"/>
          </a:xfrm>
          <a:prstGeom prst="rect">
            <a:avLst/>
          </a:prstGeom>
          <a:noFill/>
          <a:ln>
            <a:noFill/>
          </a:ln>
        </p:spPr>
      </p:pic>
      <p:sp>
        <p:nvSpPr>
          <p:cNvPr id="468" name="Google Shape;468;p58"/>
          <p:cNvSpPr txBox="1"/>
          <p:nvPr/>
        </p:nvSpPr>
        <p:spPr>
          <a:xfrm>
            <a:off x="7278300" y="4589400"/>
            <a:ext cx="1865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Libre Baskerville"/>
                <a:ea typeface="Libre Baskerville"/>
                <a:cs typeface="Libre Baskerville"/>
                <a:sym typeface="Libre Baskerville"/>
              </a:rPr>
              <a:t>* Survivor respondents only</a:t>
            </a:r>
            <a:endParaRPr sz="1200">
              <a:latin typeface="Libre Baskerville"/>
              <a:ea typeface="Libre Baskerville"/>
              <a:cs typeface="Libre Baskerville"/>
              <a:sym typeface="Libre Baskerville"/>
            </a:endParaRPr>
          </a:p>
        </p:txBody>
      </p:sp>
      <p:sp>
        <p:nvSpPr>
          <p:cNvPr id="469" name="Google Shape;469;p58"/>
          <p:cNvSpPr txBox="1"/>
          <p:nvPr/>
        </p:nvSpPr>
        <p:spPr>
          <a:xfrm>
            <a:off x="6120700" y="1623725"/>
            <a:ext cx="1865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Libre Baskerville"/>
                <a:ea typeface="Libre Baskerville"/>
                <a:cs typeface="Libre Baskerville"/>
                <a:sym typeface="Libre Baskerville"/>
              </a:rPr>
              <a:t>* </a:t>
            </a:r>
            <a:endParaRPr sz="1200">
              <a:latin typeface="Libre Baskerville"/>
              <a:ea typeface="Libre Baskerville"/>
              <a:cs typeface="Libre Baskerville"/>
              <a:sym typeface="Libre Baskervill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73"/>
        <p:cNvGrpSpPr/>
        <p:nvPr/>
      </p:nvGrpSpPr>
      <p:grpSpPr>
        <a:xfrm>
          <a:off x="0" y="0"/>
          <a:ext cx="0" cy="0"/>
          <a:chOff x="0" y="0"/>
          <a:chExt cx="0" cy="0"/>
        </a:xfrm>
      </p:grpSpPr>
      <p:sp>
        <p:nvSpPr>
          <p:cNvPr id="474" name="Google Shape;474;p59"/>
          <p:cNvSpPr txBox="1">
            <a:spLocks noGrp="1"/>
          </p:cNvSpPr>
          <p:nvPr>
            <p:ph type="subTitle" idx="1"/>
          </p:nvPr>
        </p:nvSpPr>
        <p:spPr>
          <a:xfrm>
            <a:off x="720000" y="1778910"/>
            <a:ext cx="4237800" cy="51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"When race is not a factor in how sexual assault policy is written, </a:t>
            </a:r>
            <a:r>
              <a:rPr lang="en" sz="1500">
                <a:highlight>
                  <a:srgbClr val="EEF158"/>
                </a:highlight>
              </a:rPr>
              <a:t>there are few assurances to non-White students that they will interact with officials trained in anti-racist response practices</a:t>
            </a:r>
            <a:r>
              <a:rPr lang="en" sz="1500"/>
              <a:t> in addition to anti-sexist ones" (Wooten, 2015).</a:t>
            </a:r>
            <a:endParaRPr sz="1500"/>
          </a:p>
          <a:p>
            <a:pPr marL="0" lvl="0" indent="0" algn="l" rtl="0">
              <a:spcBef>
                <a:spcPts val="0"/>
              </a:spcBef>
              <a:spcAft>
                <a:spcPts val="0"/>
              </a:spcAft>
              <a:buNone/>
            </a:pPr>
            <a:endParaRPr sz="1500"/>
          </a:p>
        </p:txBody>
      </p:sp>
      <p:sp>
        <p:nvSpPr>
          <p:cNvPr id="475" name="Google Shape;475;p59"/>
          <p:cNvSpPr txBox="1">
            <a:spLocks noGrp="1"/>
          </p:cNvSpPr>
          <p:nvPr>
            <p:ph type="title" idx="4"/>
          </p:nvPr>
        </p:nvSpPr>
        <p:spPr>
          <a:xfrm>
            <a:off x="720000" y="3467475"/>
            <a:ext cx="4237800" cy="135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500" i="0"/>
              <a:t>“I've been looking for a support group focused on QTBIPOC women/femmes who are survivors of sexual abuse, assault, and gender-based violence”</a:t>
            </a:r>
            <a:endParaRPr sz="1500" i="0"/>
          </a:p>
          <a:p>
            <a:pPr marL="0" lvl="0" indent="0" algn="l" rtl="0">
              <a:spcBef>
                <a:spcPts val="0"/>
              </a:spcBef>
              <a:spcAft>
                <a:spcPts val="0"/>
              </a:spcAft>
              <a:buNone/>
            </a:pPr>
            <a:r>
              <a:rPr lang="en" sz="1500" i="0"/>
              <a:t> - UC Santa Cruz student</a:t>
            </a:r>
            <a:endParaRPr/>
          </a:p>
        </p:txBody>
      </p:sp>
      <p:sp>
        <p:nvSpPr>
          <p:cNvPr id="476" name="Google Shape;476;p59"/>
          <p:cNvSpPr txBox="1">
            <a:spLocks noGrp="1"/>
          </p:cNvSpPr>
          <p:nvPr>
            <p:ph type="title" idx="6"/>
          </p:nvPr>
        </p:nvSpPr>
        <p:spPr>
          <a:xfrm>
            <a:off x="720000" y="540000"/>
            <a:ext cx="81498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Demand 3: provide additional healing resources for students who may not feel safe with title ix or caps </a:t>
            </a:r>
            <a:endParaRPr>
              <a:solidFill>
                <a:schemeClr val="dk1"/>
              </a:solidFill>
              <a:highlight>
                <a:schemeClr val="lt1"/>
              </a:highlight>
            </a:endParaRPr>
          </a:p>
        </p:txBody>
      </p:sp>
      <p:pic>
        <p:nvPicPr>
          <p:cNvPr id="477" name="Google Shape;477;p59"/>
          <p:cNvPicPr preferRelativeResize="0"/>
          <p:nvPr/>
        </p:nvPicPr>
        <p:blipFill>
          <a:blip r:embed="rId3">
            <a:alphaModFix/>
          </a:blip>
          <a:stretch>
            <a:fillRect/>
          </a:stretch>
        </p:blipFill>
        <p:spPr>
          <a:xfrm>
            <a:off x="4844362" y="1778900"/>
            <a:ext cx="4680089" cy="30445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81"/>
        <p:cNvGrpSpPr/>
        <p:nvPr/>
      </p:nvGrpSpPr>
      <p:grpSpPr>
        <a:xfrm>
          <a:off x="0" y="0"/>
          <a:ext cx="0" cy="0"/>
          <a:chOff x="0" y="0"/>
          <a:chExt cx="0" cy="0"/>
        </a:xfrm>
      </p:grpSpPr>
      <p:sp>
        <p:nvSpPr>
          <p:cNvPr id="482" name="Google Shape;482;p60"/>
          <p:cNvSpPr txBox="1">
            <a:spLocks noGrp="1"/>
          </p:cNvSpPr>
          <p:nvPr>
            <p:ph type="title" idx="6"/>
          </p:nvPr>
        </p:nvSpPr>
        <p:spPr>
          <a:xfrm>
            <a:off x="720000" y="540000"/>
            <a:ext cx="81498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Demand 4: improve trainings and communications to clarify that all students are covered by title ix </a:t>
            </a:r>
            <a:endParaRPr>
              <a:solidFill>
                <a:schemeClr val="dk1"/>
              </a:solidFill>
              <a:highlight>
                <a:schemeClr val="lt1"/>
              </a:highlight>
            </a:endParaRPr>
          </a:p>
        </p:txBody>
      </p:sp>
      <p:sp>
        <p:nvSpPr>
          <p:cNvPr id="483" name="Google Shape;483;p60"/>
          <p:cNvSpPr txBox="1">
            <a:spLocks noGrp="1"/>
          </p:cNvSpPr>
          <p:nvPr>
            <p:ph type="title" idx="4294967295"/>
          </p:nvPr>
        </p:nvSpPr>
        <p:spPr>
          <a:xfrm>
            <a:off x="6732529" y="2114550"/>
            <a:ext cx="896100" cy="45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800">
                <a:highlight>
                  <a:srgbClr val="EEF158"/>
                </a:highlight>
              </a:rPr>
              <a:t>12%</a:t>
            </a:r>
            <a:endParaRPr sz="3800">
              <a:highlight>
                <a:srgbClr val="EEF158"/>
              </a:highlight>
            </a:endParaRPr>
          </a:p>
        </p:txBody>
      </p:sp>
      <p:sp>
        <p:nvSpPr>
          <p:cNvPr id="484" name="Google Shape;484;p60"/>
          <p:cNvSpPr txBox="1">
            <a:spLocks noGrp="1"/>
          </p:cNvSpPr>
          <p:nvPr>
            <p:ph type="subTitle" idx="4294967295"/>
          </p:nvPr>
        </p:nvSpPr>
        <p:spPr>
          <a:xfrm>
            <a:off x="5736500" y="2571750"/>
            <a:ext cx="2904600" cy="2112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a:t>Of </a:t>
            </a:r>
            <a:r>
              <a:rPr lang="en" sz="1800" b="1"/>
              <a:t>international students don’t know </a:t>
            </a:r>
            <a:r>
              <a:rPr lang="en" sz="1800"/>
              <a:t>whether they are covered under Title IX</a:t>
            </a:r>
            <a:endParaRPr sz="1800"/>
          </a:p>
        </p:txBody>
      </p:sp>
      <p:pic>
        <p:nvPicPr>
          <p:cNvPr id="485" name="Google Shape;485;p60"/>
          <p:cNvPicPr preferRelativeResize="0"/>
          <p:nvPr/>
        </p:nvPicPr>
        <p:blipFill>
          <a:blip r:embed="rId3">
            <a:alphaModFix/>
          </a:blip>
          <a:stretch>
            <a:fillRect/>
          </a:stretch>
        </p:blipFill>
        <p:spPr>
          <a:xfrm>
            <a:off x="40250" y="1532600"/>
            <a:ext cx="5696251" cy="3298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89"/>
        <p:cNvGrpSpPr/>
        <p:nvPr/>
      </p:nvGrpSpPr>
      <p:grpSpPr>
        <a:xfrm>
          <a:off x="0" y="0"/>
          <a:ext cx="0" cy="0"/>
          <a:chOff x="0" y="0"/>
          <a:chExt cx="0" cy="0"/>
        </a:xfrm>
      </p:grpSpPr>
      <p:sp>
        <p:nvSpPr>
          <p:cNvPr id="490" name="Google Shape;490;p61"/>
          <p:cNvSpPr txBox="1">
            <a:spLocks noGrp="1"/>
          </p:cNvSpPr>
          <p:nvPr>
            <p:ph type="title"/>
          </p:nvPr>
        </p:nvSpPr>
        <p:spPr>
          <a:xfrm>
            <a:off x="719950" y="3548775"/>
            <a:ext cx="5415300" cy="53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 UcLA international student</a:t>
            </a:r>
            <a:endParaRPr/>
          </a:p>
        </p:txBody>
      </p:sp>
      <p:sp>
        <p:nvSpPr>
          <p:cNvPr id="491" name="Google Shape;491;p61"/>
          <p:cNvSpPr txBox="1">
            <a:spLocks noGrp="1"/>
          </p:cNvSpPr>
          <p:nvPr>
            <p:ph type="subTitle" idx="1"/>
          </p:nvPr>
        </p:nvSpPr>
        <p:spPr>
          <a:xfrm>
            <a:off x="719950" y="1150350"/>
            <a:ext cx="7704000" cy="2127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2500"/>
          </a:p>
          <a:p>
            <a:pPr marL="0" lvl="0" indent="0" algn="l" rtl="0">
              <a:spcBef>
                <a:spcPts val="0"/>
              </a:spcBef>
              <a:spcAft>
                <a:spcPts val="0"/>
              </a:spcAft>
              <a:buNone/>
            </a:pPr>
            <a:r>
              <a:rPr lang="en" sz="2500"/>
              <a:t>“For international students, coming in to trainings of all kinds is just a bit hard; </a:t>
            </a:r>
            <a:r>
              <a:rPr lang="en" sz="2500" b="1"/>
              <a:t>you've never heard of any of these things and aren't going to remember them well</a:t>
            </a:r>
            <a:r>
              <a:rPr lang="en" sz="2500"/>
              <a:t>, so it all gets lost.”</a:t>
            </a:r>
            <a:endParaRPr sz="2500"/>
          </a:p>
          <a:p>
            <a:pPr marL="0" lvl="0" indent="0" algn="l" rtl="0">
              <a:spcBef>
                <a:spcPts val="0"/>
              </a:spcBef>
              <a:spcAft>
                <a:spcPts val="0"/>
              </a:spcAft>
              <a:buNone/>
            </a:pPr>
            <a:endParaRPr sz="2500"/>
          </a:p>
        </p:txBody>
      </p:sp>
      <p:sp>
        <p:nvSpPr>
          <p:cNvPr id="492" name="Google Shape;492;p61"/>
          <p:cNvSpPr txBox="1">
            <a:spLocks noGrp="1"/>
          </p:cNvSpPr>
          <p:nvPr>
            <p:ph type="subTitle" idx="2"/>
          </p:nvPr>
        </p:nvSpPr>
        <p:spPr>
          <a:xfrm>
            <a:off x="0" y="232100"/>
            <a:ext cx="3807900" cy="343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2500"/>
              <a:t>Feedback on the Title IX training:</a:t>
            </a:r>
            <a:endParaRPr sz="25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34"/>
        <p:cNvGrpSpPr/>
        <p:nvPr/>
      </p:nvGrpSpPr>
      <p:grpSpPr>
        <a:xfrm>
          <a:off x="0" y="0"/>
          <a:ext cx="0" cy="0"/>
          <a:chOff x="0" y="0"/>
          <a:chExt cx="0" cy="0"/>
        </a:xfrm>
      </p:grpSpPr>
      <p:sp>
        <p:nvSpPr>
          <p:cNvPr id="335" name="Google Shape;335;p44"/>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highlight>
                  <a:srgbClr val="DF81CD"/>
                </a:highlight>
              </a:rPr>
              <a:t>Overview</a:t>
            </a:r>
            <a:endParaRPr>
              <a:solidFill>
                <a:schemeClr val="dk1"/>
              </a:solidFill>
              <a:highlight>
                <a:srgbClr val="DF81CD"/>
              </a:highlight>
            </a:endParaRPr>
          </a:p>
        </p:txBody>
      </p:sp>
      <p:graphicFrame>
        <p:nvGraphicFramePr>
          <p:cNvPr id="336" name="Google Shape;336;p44"/>
          <p:cNvGraphicFramePr/>
          <p:nvPr/>
        </p:nvGraphicFramePr>
        <p:xfrm>
          <a:off x="720000" y="1296375"/>
          <a:ext cx="7704000" cy="3291660"/>
        </p:xfrm>
        <a:graphic>
          <a:graphicData uri="http://schemas.openxmlformats.org/drawingml/2006/table">
            <a:tbl>
              <a:tblPr>
                <a:noFill/>
                <a:tableStyleId>{B2B8247D-12EF-49B2-ADE3-8A80FADDFF87}</a:tableStyleId>
              </a:tblPr>
              <a:tblGrid>
                <a:gridCol w="1019100">
                  <a:extLst>
                    <a:ext uri="{9D8B030D-6E8A-4147-A177-3AD203B41FA5}">
                      <a16:colId xmlns:a16="http://schemas.microsoft.com/office/drawing/2014/main" val="20000"/>
                    </a:ext>
                  </a:extLst>
                </a:gridCol>
                <a:gridCol w="6684900">
                  <a:extLst>
                    <a:ext uri="{9D8B030D-6E8A-4147-A177-3AD203B41FA5}">
                      <a16:colId xmlns:a16="http://schemas.microsoft.com/office/drawing/2014/main" val="20001"/>
                    </a:ext>
                  </a:extLst>
                </a:gridCol>
              </a:tblGrid>
              <a:tr h="350500">
                <a:tc>
                  <a:txBody>
                    <a:bodyPr/>
                    <a:lstStyle/>
                    <a:p>
                      <a:pPr marL="0" lvl="0" indent="0" algn="l" rtl="0">
                        <a:spcBef>
                          <a:spcPts val="0"/>
                        </a:spcBef>
                        <a:spcAft>
                          <a:spcPts val="0"/>
                        </a:spcAft>
                        <a:buNone/>
                      </a:pPr>
                      <a:r>
                        <a:rPr lang="en" sz="2400">
                          <a:solidFill>
                            <a:schemeClr val="dk1"/>
                          </a:solidFill>
                          <a:highlight>
                            <a:srgbClr val="EEF158"/>
                          </a:highlight>
                          <a:latin typeface="Bebas Neue"/>
                          <a:ea typeface="Bebas Neue"/>
                          <a:cs typeface="Bebas Neue"/>
                          <a:sym typeface="Bebas Neue"/>
                        </a:rPr>
                        <a:t>1</a:t>
                      </a:r>
                      <a:endParaRPr sz="2400">
                        <a:solidFill>
                          <a:schemeClr val="dk1"/>
                        </a:solidFill>
                        <a:highlight>
                          <a:srgbClr val="EEF158"/>
                        </a:highlight>
                        <a:latin typeface="Bebas Neue"/>
                        <a:ea typeface="Bebas Neue"/>
                        <a:cs typeface="Bebas Neue"/>
                        <a:sym typeface="Bebas Neu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2200" i="1">
                          <a:solidFill>
                            <a:schemeClr val="dk1"/>
                          </a:solidFill>
                          <a:latin typeface="Libre Baskerville"/>
                          <a:ea typeface="Libre Baskerville"/>
                          <a:cs typeface="Libre Baskerville"/>
                          <a:sym typeface="Libre Baskerville"/>
                        </a:rPr>
                        <a:t>Welcome</a:t>
                      </a:r>
                      <a:endParaRPr sz="900">
                        <a:solidFill>
                          <a:schemeClr val="dk1"/>
                        </a:solidFill>
                        <a:latin typeface="Libre Baskerville"/>
                        <a:ea typeface="Libre Baskerville"/>
                        <a:cs typeface="Libre Baskerville"/>
                        <a:sym typeface="Libre Baskervill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350500">
                <a:tc>
                  <a:txBody>
                    <a:bodyPr/>
                    <a:lstStyle/>
                    <a:p>
                      <a:pPr marL="0" lvl="0" indent="0" algn="l" rtl="0">
                        <a:spcBef>
                          <a:spcPts val="0"/>
                        </a:spcBef>
                        <a:spcAft>
                          <a:spcPts val="0"/>
                        </a:spcAft>
                        <a:buNone/>
                      </a:pPr>
                      <a:r>
                        <a:rPr lang="en" sz="2400">
                          <a:solidFill>
                            <a:schemeClr val="dk1"/>
                          </a:solidFill>
                          <a:highlight>
                            <a:srgbClr val="EEF158"/>
                          </a:highlight>
                          <a:latin typeface="Bebas Neue"/>
                          <a:ea typeface="Bebas Neue"/>
                          <a:cs typeface="Bebas Neue"/>
                          <a:sym typeface="Bebas Neue"/>
                        </a:rPr>
                        <a:t>2</a:t>
                      </a:r>
                      <a:endParaRPr sz="2400">
                        <a:solidFill>
                          <a:schemeClr val="dk1"/>
                        </a:solidFill>
                        <a:highlight>
                          <a:srgbClr val="EEF158"/>
                        </a:highlight>
                        <a:latin typeface="Bebas Neue"/>
                        <a:ea typeface="Bebas Neue"/>
                        <a:cs typeface="Bebas Neue"/>
                        <a:sym typeface="Bebas Neu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2200" i="1">
                          <a:solidFill>
                            <a:schemeClr val="dk1"/>
                          </a:solidFill>
                          <a:latin typeface="Libre Baskerville"/>
                          <a:ea typeface="Libre Baskerville"/>
                          <a:cs typeface="Libre Baskerville"/>
                          <a:sym typeface="Libre Baskerville"/>
                        </a:rPr>
                        <a:t>Who is Survivors + Allies?</a:t>
                      </a:r>
                      <a:endParaRPr sz="900">
                        <a:solidFill>
                          <a:schemeClr val="dk1"/>
                        </a:solidFill>
                        <a:latin typeface="Libre Baskerville"/>
                        <a:ea typeface="Libre Baskerville"/>
                        <a:cs typeface="Libre Baskerville"/>
                        <a:sym typeface="Libre Baskervill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350500">
                <a:tc>
                  <a:txBody>
                    <a:bodyPr/>
                    <a:lstStyle/>
                    <a:p>
                      <a:pPr marL="0" lvl="0" indent="0" algn="l" rtl="0">
                        <a:spcBef>
                          <a:spcPts val="0"/>
                        </a:spcBef>
                        <a:spcAft>
                          <a:spcPts val="0"/>
                        </a:spcAft>
                        <a:buNone/>
                      </a:pPr>
                      <a:r>
                        <a:rPr lang="en" sz="2400">
                          <a:solidFill>
                            <a:schemeClr val="dk1"/>
                          </a:solidFill>
                          <a:highlight>
                            <a:srgbClr val="EEF158"/>
                          </a:highlight>
                          <a:latin typeface="Bebas Neue"/>
                          <a:ea typeface="Bebas Neue"/>
                          <a:cs typeface="Bebas Neue"/>
                          <a:sym typeface="Bebas Neue"/>
                        </a:rPr>
                        <a:t>3</a:t>
                      </a:r>
                      <a:endParaRPr sz="2400">
                        <a:solidFill>
                          <a:schemeClr val="dk1"/>
                        </a:solidFill>
                        <a:highlight>
                          <a:srgbClr val="EEF158"/>
                        </a:highlight>
                        <a:latin typeface="Bebas Neue"/>
                        <a:ea typeface="Bebas Neue"/>
                        <a:cs typeface="Bebas Neue"/>
                        <a:sym typeface="Bebas Neu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2200" i="1">
                          <a:solidFill>
                            <a:schemeClr val="dk1"/>
                          </a:solidFill>
                          <a:latin typeface="Libre Baskerville"/>
                          <a:ea typeface="Libre Baskerville"/>
                          <a:cs typeface="Libre Baskerville"/>
                          <a:sym typeface="Libre Baskerville"/>
                        </a:rPr>
                        <a:t>Campus Resources</a:t>
                      </a:r>
                      <a:endParaRPr sz="900">
                        <a:solidFill>
                          <a:schemeClr val="dk1"/>
                        </a:solidFill>
                        <a:latin typeface="Libre Baskerville"/>
                        <a:ea typeface="Libre Baskerville"/>
                        <a:cs typeface="Libre Baskerville"/>
                        <a:sym typeface="Libre Baskervill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2"/>
                  </a:ext>
                </a:extLst>
              </a:tr>
              <a:tr h="350500">
                <a:tc>
                  <a:txBody>
                    <a:bodyPr/>
                    <a:lstStyle/>
                    <a:p>
                      <a:pPr marL="0" lvl="0" indent="0" algn="l" rtl="0">
                        <a:spcBef>
                          <a:spcPts val="0"/>
                        </a:spcBef>
                        <a:spcAft>
                          <a:spcPts val="0"/>
                        </a:spcAft>
                        <a:buNone/>
                      </a:pPr>
                      <a:r>
                        <a:rPr lang="en" sz="2400">
                          <a:solidFill>
                            <a:schemeClr val="dk1"/>
                          </a:solidFill>
                          <a:highlight>
                            <a:srgbClr val="EEF158"/>
                          </a:highlight>
                          <a:latin typeface="Bebas Neue"/>
                          <a:ea typeface="Bebas Neue"/>
                          <a:cs typeface="Bebas Neue"/>
                          <a:sym typeface="Bebas Neue"/>
                        </a:rPr>
                        <a:t>4</a:t>
                      </a:r>
                      <a:endParaRPr sz="2400">
                        <a:solidFill>
                          <a:schemeClr val="dk1"/>
                        </a:solidFill>
                        <a:highlight>
                          <a:srgbClr val="EEF158"/>
                        </a:highlight>
                        <a:latin typeface="Bebas Neue"/>
                        <a:ea typeface="Bebas Neue"/>
                        <a:cs typeface="Bebas Neue"/>
                        <a:sym typeface="Bebas Neu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2200" i="1">
                          <a:solidFill>
                            <a:schemeClr val="dk1"/>
                          </a:solidFill>
                          <a:latin typeface="Libre Baskerville"/>
                          <a:ea typeface="Libre Baskerville"/>
                          <a:cs typeface="Libre Baskerville"/>
                          <a:sym typeface="Libre Baskerville"/>
                        </a:rPr>
                        <a:t>Demands &amp; Study Findings</a:t>
                      </a:r>
                      <a:endParaRPr sz="900">
                        <a:solidFill>
                          <a:schemeClr val="dk1"/>
                        </a:solidFill>
                        <a:latin typeface="Libre Baskerville"/>
                        <a:ea typeface="Libre Baskerville"/>
                        <a:cs typeface="Libre Baskerville"/>
                        <a:sym typeface="Libre Baskervill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3"/>
                  </a:ext>
                </a:extLst>
              </a:tr>
              <a:tr h="350500">
                <a:tc>
                  <a:txBody>
                    <a:bodyPr/>
                    <a:lstStyle/>
                    <a:p>
                      <a:pPr marL="0" lvl="0" indent="0" algn="l" rtl="0">
                        <a:spcBef>
                          <a:spcPts val="0"/>
                        </a:spcBef>
                        <a:spcAft>
                          <a:spcPts val="0"/>
                        </a:spcAft>
                        <a:buNone/>
                      </a:pPr>
                      <a:r>
                        <a:rPr lang="en" sz="2400">
                          <a:solidFill>
                            <a:schemeClr val="dk1"/>
                          </a:solidFill>
                          <a:highlight>
                            <a:srgbClr val="EEF158"/>
                          </a:highlight>
                          <a:latin typeface="Bebas Neue"/>
                          <a:ea typeface="Bebas Neue"/>
                          <a:cs typeface="Bebas Neue"/>
                          <a:sym typeface="Bebas Neue"/>
                        </a:rPr>
                        <a:t>5</a:t>
                      </a:r>
                      <a:endParaRPr sz="2400">
                        <a:solidFill>
                          <a:schemeClr val="dk1"/>
                        </a:solidFill>
                        <a:highlight>
                          <a:srgbClr val="EEF158"/>
                        </a:highlight>
                        <a:latin typeface="Bebas Neue"/>
                        <a:ea typeface="Bebas Neue"/>
                        <a:cs typeface="Bebas Neue"/>
                        <a:sym typeface="Bebas Neu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2200" i="1">
                          <a:solidFill>
                            <a:schemeClr val="dk1"/>
                          </a:solidFill>
                          <a:latin typeface="Libre Baskerville"/>
                          <a:ea typeface="Libre Baskerville"/>
                          <a:cs typeface="Libre Baskerville"/>
                          <a:sym typeface="Libre Baskerville"/>
                        </a:rPr>
                        <a:t>What’s next?</a:t>
                      </a:r>
                      <a:endParaRPr sz="900">
                        <a:solidFill>
                          <a:schemeClr val="dk1"/>
                        </a:solidFill>
                        <a:latin typeface="Libre Baskerville"/>
                        <a:ea typeface="Libre Baskerville"/>
                        <a:cs typeface="Libre Baskerville"/>
                        <a:sym typeface="Libre Baskervill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4"/>
                  </a:ext>
                </a:extLst>
              </a:tr>
              <a:tr h="350500">
                <a:tc>
                  <a:txBody>
                    <a:bodyPr/>
                    <a:lstStyle/>
                    <a:p>
                      <a:pPr marL="0" lvl="0" indent="0" algn="l" rtl="0">
                        <a:spcBef>
                          <a:spcPts val="0"/>
                        </a:spcBef>
                        <a:spcAft>
                          <a:spcPts val="0"/>
                        </a:spcAft>
                        <a:buNone/>
                      </a:pPr>
                      <a:r>
                        <a:rPr lang="en" sz="2400">
                          <a:solidFill>
                            <a:schemeClr val="dk1"/>
                          </a:solidFill>
                          <a:highlight>
                            <a:srgbClr val="EEF158"/>
                          </a:highlight>
                          <a:latin typeface="Bebas Neue"/>
                          <a:ea typeface="Bebas Neue"/>
                          <a:cs typeface="Bebas Neue"/>
                          <a:sym typeface="Bebas Neue"/>
                        </a:rPr>
                        <a:t>6</a:t>
                      </a:r>
                      <a:endParaRPr sz="2400">
                        <a:solidFill>
                          <a:schemeClr val="dk1"/>
                        </a:solidFill>
                        <a:highlight>
                          <a:srgbClr val="EEF158"/>
                        </a:highlight>
                        <a:latin typeface="Bebas Neue"/>
                        <a:ea typeface="Bebas Neue"/>
                        <a:cs typeface="Bebas Neue"/>
                        <a:sym typeface="Bebas Neu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2200" i="1">
                          <a:solidFill>
                            <a:schemeClr val="dk1"/>
                          </a:solidFill>
                          <a:latin typeface="Libre Baskerville"/>
                          <a:ea typeface="Libre Baskerville"/>
                          <a:cs typeface="Libre Baskerville"/>
                          <a:sym typeface="Libre Baskerville"/>
                        </a:rPr>
                        <a:t>Group Visioning &amp; Discussion</a:t>
                      </a:r>
                      <a:endParaRPr sz="900">
                        <a:solidFill>
                          <a:schemeClr val="dk1"/>
                        </a:solidFill>
                        <a:latin typeface="Libre Baskerville"/>
                        <a:ea typeface="Libre Baskerville"/>
                        <a:cs typeface="Libre Baskerville"/>
                        <a:sym typeface="Libre Baskervill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solidFill>
                      <a:schemeClr val="dk2"/>
                    </a:solidFill>
                  </a:tcPr>
                </a:tc>
                <a:extLst>
                  <a:ext uri="{0D108BD9-81ED-4DB2-BD59-A6C34878D82A}">
                    <a16:rowId xmlns:a16="http://schemas.microsoft.com/office/drawing/2014/main" val="10005"/>
                  </a:ext>
                </a:extLst>
              </a:tr>
            </a:tbl>
          </a:graphicData>
        </a:graphic>
      </p:graphicFrame>
      <p:pic>
        <p:nvPicPr>
          <p:cNvPr id="337" name="Google Shape;337;p44"/>
          <p:cNvPicPr preferRelativeResize="0"/>
          <p:nvPr/>
        </p:nvPicPr>
        <p:blipFill rotWithShape="1">
          <a:blip r:embed="rId3">
            <a:alphaModFix/>
          </a:blip>
          <a:srcRect b="11590"/>
          <a:stretch/>
        </p:blipFill>
        <p:spPr>
          <a:xfrm>
            <a:off x="8235850" y="0"/>
            <a:ext cx="908150" cy="846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96"/>
        <p:cNvGrpSpPr/>
        <p:nvPr/>
      </p:nvGrpSpPr>
      <p:grpSpPr>
        <a:xfrm>
          <a:off x="0" y="0"/>
          <a:ext cx="0" cy="0"/>
          <a:chOff x="0" y="0"/>
          <a:chExt cx="0" cy="0"/>
        </a:xfrm>
      </p:grpSpPr>
      <p:sp>
        <p:nvSpPr>
          <p:cNvPr id="497" name="Google Shape;497;p62"/>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Demand 4A: improve trainings and communications to clarify confidentiality</a:t>
            </a:r>
            <a:endParaRPr>
              <a:solidFill>
                <a:schemeClr val="dk1"/>
              </a:solidFill>
              <a:highlight>
                <a:schemeClr val="lt1"/>
              </a:highlight>
            </a:endParaRPr>
          </a:p>
        </p:txBody>
      </p:sp>
      <p:pic>
        <p:nvPicPr>
          <p:cNvPr id="498" name="Google Shape;498;p62"/>
          <p:cNvPicPr preferRelativeResize="0"/>
          <p:nvPr/>
        </p:nvPicPr>
        <p:blipFill>
          <a:blip r:embed="rId3">
            <a:alphaModFix/>
          </a:blip>
          <a:stretch>
            <a:fillRect/>
          </a:stretch>
        </p:blipFill>
        <p:spPr>
          <a:xfrm>
            <a:off x="152400" y="1124098"/>
            <a:ext cx="8839204" cy="351459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02"/>
        <p:cNvGrpSpPr/>
        <p:nvPr/>
      </p:nvGrpSpPr>
      <p:grpSpPr>
        <a:xfrm>
          <a:off x="0" y="0"/>
          <a:ext cx="0" cy="0"/>
          <a:chOff x="0" y="0"/>
          <a:chExt cx="0" cy="0"/>
        </a:xfrm>
      </p:grpSpPr>
      <p:sp>
        <p:nvSpPr>
          <p:cNvPr id="503" name="Google Shape;503;p63"/>
          <p:cNvSpPr txBox="1">
            <a:spLocks noGrp="1"/>
          </p:cNvSpPr>
          <p:nvPr>
            <p:ph type="subTitle" idx="1"/>
          </p:nvPr>
        </p:nvSpPr>
        <p:spPr>
          <a:xfrm>
            <a:off x="720000" y="1202775"/>
            <a:ext cx="5419200" cy="367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“The [Title IX] training I received didn't really differentiate what kinds of resources you would go to for addressing different needs around dealing with sexual violence (e.g. where to report, where to receive counseling, etc.)”</a:t>
            </a:r>
            <a:endParaRPr sz="1500"/>
          </a:p>
          <a:p>
            <a:pPr marL="457200" lvl="0" indent="-323850" algn="l" rtl="0">
              <a:spcBef>
                <a:spcPts val="0"/>
              </a:spcBef>
              <a:spcAft>
                <a:spcPts val="0"/>
              </a:spcAft>
              <a:buSzPts val="1500"/>
              <a:buChar char="-"/>
            </a:pPr>
            <a:r>
              <a:rPr lang="en" sz="1500"/>
              <a:t>UC Irvine student</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“Sending the resources after in a follow up email I think would help a lot in making me feel secure.” </a:t>
            </a:r>
            <a:endParaRPr sz="1500"/>
          </a:p>
          <a:p>
            <a:pPr marL="457200" lvl="0" indent="-323850" algn="l" rtl="0">
              <a:spcBef>
                <a:spcPts val="0"/>
              </a:spcBef>
              <a:spcAft>
                <a:spcPts val="0"/>
              </a:spcAft>
              <a:buSzPts val="1500"/>
              <a:buChar char="-"/>
            </a:pPr>
            <a:r>
              <a:rPr lang="en" sz="1500"/>
              <a:t>UCLA student</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“The Title IX training did not modify my understanding of campus resources. Everything I know about campus resources comes from the [non-Title IX training] orientation presentations when I first arrived.” -UC Irvine student</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
        <p:nvSpPr>
          <p:cNvPr id="504" name="Google Shape;504;p63"/>
          <p:cNvSpPr txBox="1">
            <a:spLocks noGrp="1"/>
          </p:cNvSpPr>
          <p:nvPr>
            <p:ph type="title" idx="6"/>
          </p:nvPr>
        </p:nvSpPr>
        <p:spPr>
          <a:xfrm>
            <a:off x="720000" y="539998"/>
            <a:ext cx="77040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Student perspectives on the title ix training</a:t>
            </a:r>
            <a:endParaRPr>
              <a:solidFill>
                <a:schemeClr val="dk1"/>
              </a:solidFill>
              <a:highlight>
                <a:schemeClr val="lt1"/>
              </a:highlight>
            </a:endParaRPr>
          </a:p>
        </p:txBody>
      </p:sp>
      <p:sp>
        <p:nvSpPr>
          <p:cNvPr id="505" name="Google Shape;505;p63"/>
          <p:cNvSpPr txBox="1">
            <a:spLocks noGrp="1"/>
          </p:cNvSpPr>
          <p:nvPr>
            <p:ph type="title" idx="4294967295"/>
          </p:nvPr>
        </p:nvSpPr>
        <p:spPr>
          <a:xfrm>
            <a:off x="7073626" y="1951275"/>
            <a:ext cx="921600" cy="45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800">
                <a:highlight>
                  <a:srgbClr val="EEF158"/>
                </a:highlight>
              </a:rPr>
              <a:t>36%</a:t>
            </a:r>
            <a:endParaRPr sz="3800">
              <a:highlight>
                <a:srgbClr val="EEF158"/>
              </a:highlight>
            </a:endParaRPr>
          </a:p>
        </p:txBody>
      </p:sp>
      <p:sp>
        <p:nvSpPr>
          <p:cNvPr id="506" name="Google Shape;506;p63"/>
          <p:cNvSpPr txBox="1">
            <a:spLocks noGrp="1"/>
          </p:cNvSpPr>
          <p:nvPr>
            <p:ph type="subTitle" idx="4294967295"/>
          </p:nvPr>
        </p:nvSpPr>
        <p:spPr>
          <a:xfrm>
            <a:off x="6139275" y="2489975"/>
            <a:ext cx="2790300" cy="2112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a:t>Of students </a:t>
            </a:r>
            <a:r>
              <a:rPr lang="en" sz="1800" b="1"/>
              <a:t>believe the Title IX office is confidential</a:t>
            </a:r>
            <a:r>
              <a:rPr lang="en" sz="1800"/>
              <a:t> (it is not)</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10"/>
        <p:cNvGrpSpPr/>
        <p:nvPr/>
      </p:nvGrpSpPr>
      <p:grpSpPr>
        <a:xfrm>
          <a:off x="0" y="0"/>
          <a:ext cx="0" cy="0"/>
          <a:chOff x="0" y="0"/>
          <a:chExt cx="0" cy="0"/>
        </a:xfrm>
      </p:grpSpPr>
      <p:pic>
        <p:nvPicPr>
          <p:cNvPr id="511" name="Google Shape;511;p64"/>
          <p:cNvPicPr preferRelativeResize="0"/>
          <p:nvPr/>
        </p:nvPicPr>
        <p:blipFill>
          <a:blip r:embed="rId3">
            <a:alphaModFix/>
          </a:blip>
          <a:stretch>
            <a:fillRect/>
          </a:stretch>
        </p:blipFill>
        <p:spPr>
          <a:xfrm>
            <a:off x="567600" y="1171650"/>
            <a:ext cx="4832450" cy="4025750"/>
          </a:xfrm>
          <a:prstGeom prst="rect">
            <a:avLst/>
          </a:prstGeom>
          <a:noFill/>
          <a:ln>
            <a:noFill/>
          </a:ln>
        </p:spPr>
      </p:pic>
      <p:sp>
        <p:nvSpPr>
          <p:cNvPr id="512" name="Google Shape;512;p64"/>
          <p:cNvSpPr txBox="1">
            <a:spLocks noGrp="1"/>
          </p:cNvSpPr>
          <p:nvPr>
            <p:ph type="subTitle" idx="1"/>
          </p:nvPr>
        </p:nvSpPr>
        <p:spPr>
          <a:xfrm>
            <a:off x="5352425" y="1345463"/>
            <a:ext cx="3460200" cy="2792400"/>
          </a:xfrm>
          <a:prstGeom prst="rect">
            <a:avLst/>
          </a:prstGeom>
        </p:spPr>
        <p:txBody>
          <a:bodyPr spcFirstLastPara="1" wrap="square" lIns="91425" tIns="91425" rIns="91425" bIns="91425" anchor="t" anchorCtr="0">
            <a:noAutofit/>
          </a:bodyPr>
          <a:lstStyle/>
          <a:p>
            <a:pPr marL="457200" marR="50518" lvl="0" indent="-342900" algn="l" rtl="0">
              <a:lnSpc>
                <a:spcPct val="110454"/>
              </a:lnSpc>
              <a:spcBef>
                <a:spcPts val="69"/>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LGBQIA+ students are </a:t>
            </a:r>
            <a:r>
              <a:rPr lang="en" sz="1800">
                <a:solidFill>
                  <a:srgbClr val="000000"/>
                </a:solidFill>
                <a:highlight>
                  <a:srgbClr val="EEF158"/>
                </a:highlight>
                <a:latin typeface="Times New Roman"/>
                <a:ea typeface="Times New Roman"/>
                <a:cs typeface="Times New Roman"/>
                <a:sym typeface="Times New Roman"/>
              </a:rPr>
              <a:t>40% less likely</a:t>
            </a:r>
            <a:r>
              <a:rPr lang="en" sz="1800">
                <a:solidFill>
                  <a:srgbClr val="000000"/>
                </a:solidFill>
                <a:latin typeface="Times New Roman"/>
                <a:ea typeface="Times New Roman"/>
                <a:cs typeface="Times New Roman"/>
                <a:sym typeface="Times New Roman"/>
              </a:rPr>
              <a:t> to report to UCPD than heterosexual students.</a:t>
            </a:r>
            <a:endParaRPr sz="1800">
              <a:solidFill>
                <a:srgbClr val="000000"/>
              </a:solidFill>
              <a:latin typeface="Times New Roman"/>
              <a:ea typeface="Times New Roman"/>
              <a:cs typeface="Times New Roman"/>
              <a:sym typeface="Times New Roman"/>
            </a:endParaRPr>
          </a:p>
          <a:p>
            <a:pPr marL="457200" marR="50518" lvl="0" indent="-342900" algn="l" rtl="0">
              <a:lnSpc>
                <a:spcPct val="110454"/>
              </a:lnSpc>
              <a:spcBef>
                <a:spcPts val="0"/>
              </a:spcBef>
              <a:spcAft>
                <a:spcPts val="0"/>
              </a:spcAft>
              <a:buClr>
                <a:srgbClr val="000000"/>
              </a:buClr>
              <a:buSzPts val="1800"/>
              <a:buFont typeface="Arial"/>
              <a:buChar char="●"/>
            </a:pPr>
            <a:r>
              <a:rPr lang="en" sz="1800">
                <a:solidFill>
                  <a:srgbClr val="000000"/>
                </a:solidFill>
                <a:latin typeface="Times New Roman"/>
                <a:ea typeface="Times New Roman"/>
                <a:cs typeface="Times New Roman"/>
                <a:sym typeface="Times New Roman"/>
              </a:rPr>
              <a:t>International students are </a:t>
            </a:r>
            <a:r>
              <a:rPr lang="en" sz="1800">
                <a:solidFill>
                  <a:srgbClr val="000000"/>
                </a:solidFill>
                <a:highlight>
                  <a:srgbClr val="EEF158"/>
                </a:highlight>
                <a:latin typeface="Times New Roman"/>
                <a:ea typeface="Times New Roman"/>
                <a:cs typeface="Times New Roman"/>
                <a:sym typeface="Times New Roman"/>
              </a:rPr>
              <a:t>60% more likely</a:t>
            </a:r>
            <a:r>
              <a:rPr lang="en" sz="1800">
                <a:solidFill>
                  <a:srgbClr val="000000"/>
                </a:solidFill>
                <a:latin typeface="Times New Roman"/>
                <a:ea typeface="Times New Roman"/>
                <a:cs typeface="Times New Roman"/>
                <a:sym typeface="Times New Roman"/>
              </a:rPr>
              <a:t> to report to UCPD than non-international students.</a:t>
            </a:r>
            <a:endParaRPr sz="18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600"/>
          </a:p>
        </p:txBody>
      </p:sp>
      <p:sp>
        <p:nvSpPr>
          <p:cNvPr id="513" name="Google Shape;513;p64"/>
          <p:cNvSpPr txBox="1">
            <a:spLocks noGrp="1"/>
          </p:cNvSpPr>
          <p:nvPr>
            <p:ph type="title"/>
          </p:nvPr>
        </p:nvSpPr>
        <p:spPr>
          <a:xfrm>
            <a:off x="720000" y="540000"/>
            <a:ext cx="7704000" cy="95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Demand 5: remove ucpd as a frontline resource for survivors </a:t>
            </a:r>
            <a:endParaRPr/>
          </a:p>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17"/>
        <p:cNvGrpSpPr/>
        <p:nvPr/>
      </p:nvGrpSpPr>
      <p:grpSpPr>
        <a:xfrm>
          <a:off x="0" y="0"/>
          <a:ext cx="0" cy="0"/>
          <a:chOff x="0" y="0"/>
          <a:chExt cx="0" cy="0"/>
        </a:xfrm>
      </p:grpSpPr>
      <p:sp>
        <p:nvSpPr>
          <p:cNvPr id="518" name="Google Shape;518;p65"/>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Feedback on the police</a:t>
            </a:r>
            <a:endParaRPr/>
          </a:p>
        </p:txBody>
      </p:sp>
      <p:sp>
        <p:nvSpPr>
          <p:cNvPr id="519" name="Google Shape;519;p65"/>
          <p:cNvSpPr txBox="1">
            <a:spLocks noGrp="1"/>
          </p:cNvSpPr>
          <p:nvPr>
            <p:ph type="subTitle" idx="1"/>
          </p:nvPr>
        </p:nvSpPr>
        <p:spPr>
          <a:xfrm>
            <a:off x="720000" y="1563750"/>
            <a:ext cx="3460200" cy="279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“UCPD was the first university related place I came to after the stalking incident, but </a:t>
            </a:r>
            <a:r>
              <a:rPr lang="en" sz="1600">
                <a:highlight>
                  <a:srgbClr val="EEF158"/>
                </a:highlight>
              </a:rPr>
              <a:t>they didn't do anything until several more girls were harassed by the same man</a:t>
            </a:r>
            <a:r>
              <a:rPr lang="en" sz="1600"/>
              <a:t>, and then he was kicked off campus. I wish they had done it sooner. After the initial call, he stalked me two more times.” </a:t>
            </a:r>
            <a:endParaRPr sz="1600"/>
          </a:p>
          <a:p>
            <a:pPr marL="457200" lvl="0" indent="-330200" algn="l" rtl="0">
              <a:spcBef>
                <a:spcPts val="0"/>
              </a:spcBef>
              <a:spcAft>
                <a:spcPts val="0"/>
              </a:spcAft>
              <a:buSzPts val="1600"/>
              <a:buChar char="-"/>
            </a:pPr>
            <a:r>
              <a:rPr lang="en" sz="1600"/>
              <a:t>UC Riverside student</a:t>
            </a:r>
            <a:endParaRPr sz="1600"/>
          </a:p>
          <a:p>
            <a:pPr marL="0" lvl="0" indent="0" algn="l" rtl="0">
              <a:spcBef>
                <a:spcPts val="0"/>
              </a:spcBef>
              <a:spcAft>
                <a:spcPts val="0"/>
              </a:spcAft>
              <a:buNone/>
            </a:pPr>
            <a:endParaRPr sz="1600"/>
          </a:p>
        </p:txBody>
      </p:sp>
      <p:sp>
        <p:nvSpPr>
          <p:cNvPr id="520" name="Google Shape;520;p65"/>
          <p:cNvSpPr txBox="1">
            <a:spLocks noGrp="1"/>
          </p:cNvSpPr>
          <p:nvPr>
            <p:ph type="subTitle" idx="2"/>
          </p:nvPr>
        </p:nvSpPr>
        <p:spPr>
          <a:xfrm>
            <a:off x="5016125" y="879450"/>
            <a:ext cx="3723000" cy="338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“My interactions with the police only served to traumatize me further. </a:t>
            </a:r>
            <a:r>
              <a:rPr lang="en" sz="1600">
                <a:highlight>
                  <a:srgbClr val="EEF158"/>
                </a:highlight>
              </a:rPr>
              <a:t>Throughout the entire process I felt belittled, ignored, and disregarded. </a:t>
            </a:r>
            <a:r>
              <a:rPr lang="en" sz="1600"/>
              <a:t>While I did receive an emergency protective order from the police upon my initial interaction with them, once my abuser was released on bail my interactions with them got less and less productive until they eventually ignored me. </a:t>
            </a:r>
            <a:r>
              <a:rPr lang="en" sz="1600">
                <a:highlight>
                  <a:srgbClr val="EEF158"/>
                </a:highlight>
              </a:rPr>
              <a:t>After a year, my case was ultimately rejected.”</a:t>
            </a:r>
            <a:endParaRPr sz="1600">
              <a:highlight>
                <a:srgbClr val="EEF158"/>
              </a:highlight>
            </a:endParaRPr>
          </a:p>
          <a:p>
            <a:pPr marL="457200" lvl="0" indent="-330200" algn="l" rtl="0">
              <a:spcBef>
                <a:spcPts val="0"/>
              </a:spcBef>
              <a:spcAft>
                <a:spcPts val="0"/>
              </a:spcAft>
              <a:buSzPts val="1600"/>
              <a:buChar char="-"/>
            </a:pPr>
            <a:r>
              <a:rPr lang="en" sz="1600"/>
              <a:t>UC Irvine student</a:t>
            </a:r>
            <a:endParaRPr sz="1600"/>
          </a:p>
          <a:p>
            <a:pPr marL="0" lvl="0" indent="0" algn="l" rtl="0">
              <a:spcBef>
                <a:spcPts val="0"/>
              </a:spcBef>
              <a:spcAft>
                <a:spcPts val="0"/>
              </a:spcAft>
              <a:buNone/>
            </a:pPr>
            <a:endParaRPr sz="16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24"/>
        <p:cNvGrpSpPr/>
        <p:nvPr/>
      </p:nvGrpSpPr>
      <p:grpSpPr>
        <a:xfrm>
          <a:off x="0" y="0"/>
          <a:ext cx="0" cy="0"/>
          <a:chOff x="0" y="0"/>
          <a:chExt cx="0" cy="0"/>
        </a:xfrm>
      </p:grpSpPr>
      <p:sp>
        <p:nvSpPr>
          <p:cNvPr id="525" name="Google Shape;525;p66"/>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highlight>
                  <a:srgbClr val="DF81CD"/>
                </a:highlight>
              </a:rPr>
              <a:t>summary</a:t>
            </a:r>
            <a:endParaRPr>
              <a:solidFill>
                <a:schemeClr val="dk1"/>
              </a:solidFill>
              <a:highlight>
                <a:srgbClr val="DF81CD"/>
              </a:highlight>
            </a:endParaRPr>
          </a:p>
        </p:txBody>
      </p:sp>
      <p:graphicFrame>
        <p:nvGraphicFramePr>
          <p:cNvPr id="526" name="Google Shape;526;p66"/>
          <p:cNvGraphicFramePr/>
          <p:nvPr/>
        </p:nvGraphicFramePr>
        <p:xfrm>
          <a:off x="720000" y="1296375"/>
          <a:ext cx="7704000" cy="3657450"/>
        </p:xfrm>
        <a:graphic>
          <a:graphicData uri="http://schemas.openxmlformats.org/drawingml/2006/table">
            <a:tbl>
              <a:tblPr>
                <a:noFill/>
                <a:tableStyleId>{B2B8247D-12EF-49B2-ADE3-8A80FADDFF87}</a:tableStyleId>
              </a:tblPr>
              <a:tblGrid>
                <a:gridCol w="1019100">
                  <a:extLst>
                    <a:ext uri="{9D8B030D-6E8A-4147-A177-3AD203B41FA5}">
                      <a16:colId xmlns:a16="http://schemas.microsoft.com/office/drawing/2014/main" val="20000"/>
                    </a:ext>
                  </a:extLst>
                </a:gridCol>
                <a:gridCol w="6684900">
                  <a:extLst>
                    <a:ext uri="{9D8B030D-6E8A-4147-A177-3AD203B41FA5}">
                      <a16:colId xmlns:a16="http://schemas.microsoft.com/office/drawing/2014/main" val="20001"/>
                    </a:ext>
                  </a:extLst>
                </a:gridCol>
              </a:tblGrid>
              <a:tr h="350500">
                <a:tc>
                  <a:txBody>
                    <a:bodyPr/>
                    <a:lstStyle/>
                    <a:p>
                      <a:pPr marL="0" lvl="0" indent="0" algn="l" rtl="0">
                        <a:spcBef>
                          <a:spcPts val="0"/>
                        </a:spcBef>
                        <a:spcAft>
                          <a:spcPts val="0"/>
                        </a:spcAft>
                        <a:buNone/>
                      </a:pPr>
                      <a:r>
                        <a:rPr lang="en" sz="2400">
                          <a:solidFill>
                            <a:schemeClr val="dk1"/>
                          </a:solidFill>
                          <a:highlight>
                            <a:srgbClr val="EEF158"/>
                          </a:highlight>
                          <a:latin typeface="Bebas Neue"/>
                          <a:ea typeface="Bebas Neue"/>
                          <a:cs typeface="Bebas Neue"/>
                          <a:sym typeface="Bebas Neue"/>
                        </a:rPr>
                        <a:t>1</a:t>
                      </a:r>
                      <a:endParaRPr sz="2400">
                        <a:solidFill>
                          <a:schemeClr val="dk1"/>
                        </a:solidFill>
                        <a:highlight>
                          <a:srgbClr val="EEF158"/>
                        </a:highlight>
                        <a:latin typeface="Bebas Neue"/>
                        <a:ea typeface="Bebas Neue"/>
                        <a:cs typeface="Bebas Neue"/>
                        <a:sym typeface="Bebas Neu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2200" i="1">
                          <a:solidFill>
                            <a:schemeClr val="dk1"/>
                          </a:solidFill>
                          <a:latin typeface="Libre Baskerville"/>
                          <a:ea typeface="Libre Baskerville"/>
                          <a:cs typeface="Libre Baskerville"/>
                          <a:sym typeface="Libre Baskerville"/>
                        </a:rPr>
                        <a:t>Increase CARE funding and provide CARE advocate at all Title IX intake meetings</a:t>
                      </a:r>
                      <a:endParaRPr sz="900">
                        <a:solidFill>
                          <a:schemeClr val="dk1"/>
                        </a:solidFill>
                        <a:latin typeface="Libre Baskerville"/>
                        <a:ea typeface="Libre Baskerville"/>
                        <a:cs typeface="Libre Baskerville"/>
                        <a:sym typeface="Libre Baskervill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350500">
                <a:tc>
                  <a:txBody>
                    <a:bodyPr/>
                    <a:lstStyle/>
                    <a:p>
                      <a:pPr marL="0" lvl="0" indent="0" algn="l" rtl="0">
                        <a:spcBef>
                          <a:spcPts val="0"/>
                        </a:spcBef>
                        <a:spcAft>
                          <a:spcPts val="0"/>
                        </a:spcAft>
                        <a:buNone/>
                      </a:pPr>
                      <a:r>
                        <a:rPr lang="en" sz="2400">
                          <a:solidFill>
                            <a:schemeClr val="dk1"/>
                          </a:solidFill>
                          <a:highlight>
                            <a:srgbClr val="EEF158"/>
                          </a:highlight>
                          <a:latin typeface="Bebas Neue"/>
                          <a:ea typeface="Bebas Neue"/>
                          <a:cs typeface="Bebas Neue"/>
                          <a:sym typeface="Bebas Neue"/>
                        </a:rPr>
                        <a:t>2</a:t>
                      </a:r>
                      <a:endParaRPr sz="2400">
                        <a:solidFill>
                          <a:schemeClr val="dk1"/>
                        </a:solidFill>
                        <a:highlight>
                          <a:srgbClr val="EEF158"/>
                        </a:highlight>
                        <a:latin typeface="Bebas Neue"/>
                        <a:ea typeface="Bebas Neue"/>
                        <a:cs typeface="Bebas Neue"/>
                        <a:sym typeface="Bebas Neu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2200" i="1">
                          <a:solidFill>
                            <a:schemeClr val="dk1"/>
                          </a:solidFill>
                          <a:latin typeface="Libre Baskerville"/>
                          <a:ea typeface="Libre Baskerville"/>
                          <a:cs typeface="Libre Baskerville"/>
                          <a:sym typeface="Libre Baskerville"/>
                        </a:rPr>
                        <a:t>Increase CAPS therapists and hire more diverse therapists</a:t>
                      </a:r>
                      <a:endParaRPr sz="900">
                        <a:solidFill>
                          <a:schemeClr val="dk1"/>
                        </a:solidFill>
                        <a:latin typeface="Libre Baskerville"/>
                        <a:ea typeface="Libre Baskerville"/>
                        <a:cs typeface="Libre Baskerville"/>
                        <a:sym typeface="Libre Baskervill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350500">
                <a:tc>
                  <a:txBody>
                    <a:bodyPr/>
                    <a:lstStyle/>
                    <a:p>
                      <a:pPr marL="0" lvl="0" indent="0" algn="l" rtl="0">
                        <a:spcBef>
                          <a:spcPts val="0"/>
                        </a:spcBef>
                        <a:spcAft>
                          <a:spcPts val="0"/>
                        </a:spcAft>
                        <a:buNone/>
                      </a:pPr>
                      <a:r>
                        <a:rPr lang="en" sz="2400">
                          <a:solidFill>
                            <a:schemeClr val="dk1"/>
                          </a:solidFill>
                          <a:highlight>
                            <a:srgbClr val="EEF158"/>
                          </a:highlight>
                          <a:latin typeface="Bebas Neue"/>
                          <a:ea typeface="Bebas Neue"/>
                          <a:cs typeface="Bebas Neue"/>
                          <a:sym typeface="Bebas Neue"/>
                        </a:rPr>
                        <a:t>3</a:t>
                      </a:r>
                      <a:endParaRPr sz="2400">
                        <a:solidFill>
                          <a:schemeClr val="dk1"/>
                        </a:solidFill>
                        <a:highlight>
                          <a:srgbClr val="EEF158"/>
                        </a:highlight>
                        <a:latin typeface="Bebas Neue"/>
                        <a:ea typeface="Bebas Neue"/>
                        <a:cs typeface="Bebas Neue"/>
                        <a:sym typeface="Bebas Neu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2200" i="1">
                          <a:solidFill>
                            <a:schemeClr val="dk1"/>
                          </a:solidFill>
                          <a:latin typeface="Libre Baskerville"/>
                          <a:ea typeface="Libre Baskerville"/>
                          <a:cs typeface="Libre Baskerville"/>
                          <a:sym typeface="Libre Baskerville"/>
                        </a:rPr>
                        <a:t>Provide additional healing resources for marginalized students </a:t>
                      </a:r>
                      <a:endParaRPr sz="900">
                        <a:solidFill>
                          <a:schemeClr val="dk1"/>
                        </a:solidFill>
                        <a:latin typeface="Libre Baskerville"/>
                        <a:ea typeface="Libre Baskerville"/>
                        <a:cs typeface="Libre Baskerville"/>
                        <a:sym typeface="Libre Baskervill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2"/>
                  </a:ext>
                </a:extLst>
              </a:tr>
              <a:tr h="350500">
                <a:tc>
                  <a:txBody>
                    <a:bodyPr/>
                    <a:lstStyle/>
                    <a:p>
                      <a:pPr marL="0" lvl="0" indent="0" algn="l" rtl="0">
                        <a:spcBef>
                          <a:spcPts val="0"/>
                        </a:spcBef>
                        <a:spcAft>
                          <a:spcPts val="0"/>
                        </a:spcAft>
                        <a:buNone/>
                      </a:pPr>
                      <a:r>
                        <a:rPr lang="en" sz="2400">
                          <a:solidFill>
                            <a:schemeClr val="dk1"/>
                          </a:solidFill>
                          <a:highlight>
                            <a:srgbClr val="EEF158"/>
                          </a:highlight>
                          <a:latin typeface="Bebas Neue"/>
                          <a:ea typeface="Bebas Neue"/>
                          <a:cs typeface="Bebas Neue"/>
                          <a:sym typeface="Bebas Neue"/>
                        </a:rPr>
                        <a:t>4</a:t>
                      </a:r>
                      <a:endParaRPr sz="2400">
                        <a:solidFill>
                          <a:schemeClr val="dk1"/>
                        </a:solidFill>
                        <a:highlight>
                          <a:srgbClr val="EEF158"/>
                        </a:highlight>
                        <a:latin typeface="Bebas Neue"/>
                        <a:ea typeface="Bebas Neue"/>
                        <a:cs typeface="Bebas Neue"/>
                        <a:sym typeface="Bebas Neu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2200" i="1">
                          <a:solidFill>
                            <a:schemeClr val="dk1"/>
                          </a:solidFill>
                          <a:latin typeface="Libre Baskerville"/>
                          <a:ea typeface="Libre Baskerville"/>
                          <a:cs typeface="Libre Baskerville"/>
                          <a:sym typeface="Libre Baskerville"/>
                        </a:rPr>
                        <a:t>Improve trainings and communications</a:t>
                      </a:r>
                      <a:endParaRPr sz="900">
                        <a:solidFill>
                          <a:schemeClr val="dk1"/>
                        </a:solidFill>
                        <a:latin typeface="Libre Baskerville"/>
                        <a:ea typeface="Libre Baskerville"/>
                        <a:cs typeface="Libre Baskerville"/>
                        <a:sym typeface="Libre Baskervill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3"/>
                  </a:ext>
                </a:extLst>
              </a:tr>
              <a:tr h="350500">
                <a:tc>
                  <a:txBody>
                    <a:bodyPr/>
                    <a:lstStyle/>
                    <a:p>
                      <a:pPr marL="0" lvl="0" indent="0" algn="l" rtl="0">
                        <a:spcBef>
                          <a:spcPts val="0"/>
                        </a:spcBef>
                        <a:spcAft>
                          <a:spcPts val="0"/>
                        </a:spcAft>
                        <a:buNone/>
                      </a:pPr>
                      <a:r>
                        <a:rPr lang="en" sz="2400">
                          <a:solidFill>
                            <a:schemeClr val="dk1"/>
                          </a:solidFill>
                          <a:highlight>
                            <a:srgbClr val="EEF158"/>
                          </a:highlight>
                          <a:latin typeface="Bebas Neue"/>
                          <a:ea typeface="Bebas Neue"/>
                          <a:cs typeface="Bebas Neue"/>
                          <a:sym typeface="Bebas Neue"/>
                        </a:rPr>
                        <a:t>5</a:t>
                      </a:r>
                      <a:endParaRPr sz="2400">
                        <a:solidFill>
                          <a:schemeClr val="dk1"/>
                        </a:solidFill>
                        <a:highlight>
                          <a:srgbClr val="EEF158"/>
                        </a:highlight>
                        <a:latin typeface="Bebas Neue"/>
                        <a:ea typeface="Bebas Neue"/>
                        <a:cs typeface="Bebas Neue"/>
                        <a:sym typeface="Bebas Neu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sz="2200" i="1">
                          <a:solidFill>
                            <a:schemeClr val="dk1"/>
                          </a:solidFill>
                          <a:latin typeface="Libre Baskerville"/>
                          <a:ea typeface="Libre Baskerville"/>
                          <a:cs typeface="Libre Baskerville"/>
                          <a:sym typeface="Libre Baskerville"/>
                        </a:rPr>
                        <a:t>Remove UCPD as a frontline resource</a:t>
                      </a:r>
                      <a:endParaRPr sz="900">
                        <a:solidFill>
                          <a:schemeClr val="dk1"/>
                        </a:solidFill>
                        <a:latin typeface="Libre Baskerville"/>
                        <a:ea typeface="Libre Baskerville"/>
                        <a:cs typeface="Libre Baskerville"/>
                        <a:sym typeface="Libre Baskerville"/>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4"/>
                  </a:ext>
                </a:extLst>
              </a:tr>
            </a:tbl>
          </a:graphicData>
        </a:graphic>
      </p:graphicFrame>
      <p:pic>
        <p:nvPicPr>
          <p:cNvPr id="527" name="Google Shape;527;p66"/>
          <p:cNvPicPr preferRelativeResize="0"/>
          <p:nvPr/>
        </p:nvPicPr>
        <p:blipFill rotWithShape="1">
          <a:blip r:embed="rId3">
            <a:alphaModFix/>
          </a:blip>
          <a:srcRect b="11590"/>
          <a:stretch/>
        </p:blipFill>
        <p:spPr>
          <a:xfrm>
            <a:off x="8235850" y="0"/>
            <a:ext cx="908150" cy="846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31"/>
        <p:cNvGrpSpPr/>
        <p:nvPr/>
      </p:nvGrpSpPr>
      <p:grpSpPr>
        <a:xfrm>
          <a:off x="0" y="0"/>
          <a:ext cx="0" cy="0"/>
          <a:chOff x="0" y="0"/>
          <a:chExt cx="0" cy="0"/>
        </a:xfrm>
      </p:grpSpPr>
      <p:sp>
        <p:nvSpPr>
          <p:cNvPr id="532" name="Google Shape;532;p67"/>
          <p:cNvSpPr txBox="1">
            <a:spLocks noGrp="1"/>
          </p:cNvSpPr>
          <p:nvPr>
            <p:ph type="title" idx="6"/>
          </p:nvPr>
        </p:nvSpPr>
        <p:spPr>
          <a:xfrm>
            <a:off x="720000" y="539998"/>
            <a:ext cx="77040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What’s next for survivors + Allies</a:t>
            </a:r>
            <a:endParaRPr>
              <a:solidFill>
                <a:schemeClr val="dk1"/>
              </a:solidFill>
            </a:endParaRPr>
          </a:p>
        </p:txBody>
      </p:sp>
      <p:sp>
        <p:nvSpPr>
          <p:cNvPr id="533" name="Google Shape;533;p67"/>
          <p:cNvSpPr txBox="1">
            <a:spLocks noGrp="1"/>
          </p:cNvSpPr>
          <p:nvPr>
            <p:ph type="title"/>
          </p:nvPr>
        </p:nvSpPr>
        <p:spPr>
          <a:xfrm>
            <a:off x="1781125" y="1431150"/>
            <a:ext cx="6330000" cy="45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Public report and webinars</a:t>
            </a:r>
            <a:endParaRPr/>
          </a:p>
        </p:txBody>
      </p:sp>
      <p:sp>
        <p:nvSpPr>
          <p:cNvPr id="534" name="Google Shape;534;p67"/>
          <p:cNvSpPr txBox="1">
            <a:spLocks noGrp="1"/>
          </p:cNvSpPr>
          <p:nvPr>
            <p:ph type="subTitle" idx="1"/>
          </p:nvPr>
        </p:nvSpPr>
        <p:spPr>
          <a:xfrm>
            <a:off x="1781125" y="1754563"/>
            <a:ext cx="6330000" cy="43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continue sharing our survey findings more broadly and support other student groups with advocacy</a:t>
            </a:r>
            <a:endParaRPr/>
          </a:p>
        </p:txBody>
      </p:sp>
      <p:sp>
        <p:nvSpPr>
          <p:cNvPr id="535" name="Google Shape;535;p67"/>
          <p:cNvSpPr txBox="1">
            <a:spLocks noGrp="1"/>
          </p:cNvSpPr>
          <p:nvPr>
            <p:ph type="title" idx="2"/>
          </p:nvPr>
        </p:nvSpPr>
        <p:spPr>
          <a:xfrm>
            <a:off x="1781125" y="2515927"/>
            <a:ext cx="6330000" cy="45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Academic publications</a:t>
            </a:r>
            <a:endParaRPr/>
          </a:p>
        </p:txBody>
      </p:sp>
      <p:sp>
        <p:nvSpPr>
          <p:cNvPr id="536" name="Google Shape;536;p67"/>
          <p:cNvSpPr txBox="1">
            <a:spLocks noGrp="1"/>
          </p:cNvSpPr>
          <p:nvPr>
            <p:ph type="subTitle" idx="3"/>
          </p:nvPr>
        </p:nvSpPr>
        <p:spPr>
          <a:xfrm>
            <a:off x="1781125" y="2839333"/>
            <a:ext cx="6330000" cy="43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bridge gaps in the literature on international students, LGBQIA+ students, students of color, and research questions like the efficacy of Title IX trainings</a:t>
            </a:r>
            <a:endParaRPr/>
          </a:p>
        </p:txBody>
      </p:sp>
      <p:sp>
        <p:nvSpPr>
          <p:cNvPr id="537" name="Google Shape;537;p67"/>
          <p:cNvSpPr txBox="1">
            <a:spLocks noGrp="1"/>
          </p:cNvSpPr>
          <p:nvPr>
            <p:ph type="title" idx="4"/>
          </p:nvPr>
        </p:nvSpPr>
        <p:spPr>
          <a:xfrm>
            <a:off x="1781125" y="3829303"/>
            <a:ext cx="6330000" cy="45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Policy work and advocacy</a:t>
            </a:r>
            <a:endParaRPr/>
          </a:p>
        </p:txBody>
      </p:sp>
      <p:sp>
        <p:nvSpPr>
          <p:cNvPr id="538" name="Google Shape;538;p67"/>
          <p:cNvSpPr txBox="1">
            <a:spLocks noGrp="1"/>
          </p:cNvSpPr>
          <p:nvPr>
            <p:ph type="subTitle" idx="5"/>
          </p:nvPr>
        </p:nvSpPr>
        <p:spPr>
          <a:xfrm>
            <a:off x="1781125" y="4152702"/>
            <a:ext cx="6330000" cy="45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Continuing to meet with policymakers to understand how legislation could further our goals at a UC systemwide, and California level</a:t>
            </a:r>
            <a:endParaRPr/>
          </a:p>
        </p:txBody>
      </p:sp>
      <p:sp>
        <p:nvSpPr>
          <p:cNvPr id="539" name="Google Shape;539;p67"/>
          <p:cNvSpPr/>
          <p:nvPr/>
        </p:nvSpPr>
        <p:spPr>
          <a:xfrm>
            <a:off x="796200" y="2687538"/>
            <a:ext cx="573000" cy="48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0" name="Google Shape;540;p67"/>
          <p:cNvGrpSpPr/>
          <p:nvPr/>
        </p:nvGrpSpPr>
        <p:grpSpPr>
          <a:xfrm>
            <a:off x="915293" y="2766134"/>
            <a:ext cx="334814" cy="332107"/>
            <a:chOff x="-4475825" y="3612425"/>
            <a:chExt cx="293825" cy="291450"/>
          </a:xfrm>
        </p:grpSpPr>
        <p:sp>
          <p:nvSpPr>
            <p:cNvPr id="541" name="Google Shape;541;p67"/>
            <p:cNvSpPr/>
            <p:nvPr/>
          </p:nvSpPr>
          <p:spPr>
            <a:xfrm>
              <a:off x="-4349800" y="3664400"/>
              <a:ext cx="34675" cy="33100"/>
            </a:xfrm>
            <a:custGeom>
              <a:avLst/>
              <a:gdLst/>
              <a:ahLst/>
              <a:cxnLst/>
              <a:rect l="l" t="t" r="r" b="b"/>
              <a:pathLst>
                <a:path w="1387" h="1324" extrusionOk="0">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7"/>
            <p:cNvSpPr/>
            <p:nvPr/>
          </p:nvSpPr>
          <p:spPr>
            <a:xfrm>
              <a:off x="-4366325" y="3714800"/>
              <a:ext cx="68525" cy="34700"/>
            </a:xfrm>
            <a:custGeom>
              <a:avLst/>
              <a:gdLst/>
              <a:ahLst/>
              <a:cxnLst/>
              <a:rect l="l" t="t" r="r" b="b"/>
              <a:pathLst>
                <a:path w="2741" h="1388" extrusionOk="0">
                  <a:moveTo>
                    <a:pt x="1008" y="1"/>
                  </a:moveTo>
                  <a:cubicBezTo>
                    <a:pt x="473" y="1"/>
                    <a:pt x="0" y="474"/>
                    <a:pt x="0" y="1009"/>
                  </a:cubicBezTo>
                  <a:lnTo>
                    <a:pt x="0" y="1387"/>
                  </a:lnTo>
                  <a:lnTo>
                    <a:pt x="2741" y="1387"/>
                  </a:lnTo>
                  <a:lnTo>
                    <a:pt x="2741" y="1009"/>
                  </a:lnTo>
                  <a:cubicBezTo>
                    <a:pt x="2741" y="474"/>
                    <a:pt x="2268" y="1"/>
                    <a:pt x="16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7"/>
            <p:cNvSpPr/>
            <p:nvPr/>
          </p:nvSpPr>
          <p:spPr>
            <a:xfrm>
              <a:off x="-4475825" y="3612425"/>
              <a:ext cx="293825" cy="291450"/>
            </a:xfrm>
            <a:custGeom>
              <a:avLst/>
              <a:gdLst/>
              <a:ahLst/>
              <a:cxnLst/>
              <a:rect l="l" t="t" r="r" b="b"/>
              <a:pathLst>
                <a:path w="11753" h="11658" extrusionOk="0">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4" name="Google Shape;544;p67"/>
          <p:cNvSpPr/>
          <p:nvPr/>
        </p:nvSpPr>
        <p:spPr>
          <a:xfrm>
            <a:off x="796200" y="3998638"/>
            <a:ext cx="573000" cy="48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67"/>
          <p:cNvGrpSpPr/>
          <p:nvPr/>
        </p:nvGrpSpPr>
        <p:grpSpPr>
          <a:xfrm>
            <a:off x="915299" y="4076789"/>
            <a:ext cx="334802" cy="332998"/>
            <a:chOff x="-5971525" y="3273750"/>
            <a:chExt cx="292250" cy="290650"/>
          </a:xfrm>
        </p:grpSpPr>
        <p:sp>
          <p:nvSpPr>
            <p:cNvPr id="546" name="Google Shape;546;p67"/>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7"/>
            <p:cNvSpPr/>
            <p:nvPr/>
          </p:nvSpPr>
          <p:spPr>
            <a:xfrm>
              <a:off x="-5971525" y="3308400"/>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67"/>
          <p:cNvSpPr/>
          <p:nvPr/>
        </p:nvSpPr>
        <p:spPr>
          <a:xfrm>
            <a:off x="796200" y="1624250"/>
            <a:ext cx="573000" cy="489300"/>
          </a:xfrm>
          <a:prstGeom prst="rect">
            <a:avLst/>
          </a:prstGeom>
          <a:solidFill>
            <a:srgbClr val="8DF2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 name="Google Shape;549;p67"/>
          <p:cNvGrpSpPr/>
          <p:nvPr/>
        </p:nvGrpSpPr>
        <p:grpSpPr>
          <a:xfrm>
            <a:off x="906206" y="1654592"/>
            <a:ext cx="352886" cy="350049"/>
            <a:chOff x="946175" y="3253275"/>
            <a:chExt cx="298550" cy="296150"/>
          </a:xfrm>
        </p:grpSpPr>
        <p:sp>
          <p:nvSpPr>
            <p:cNvPr id="550" name="Google Shape;550;p67"/>
            <p:cNvSpPr/>
            <p:nvPr/>
          </p:nvSpPr>
          <p:spPr>
            <a:xfrm>
              <a:off x="946175" y="3253275"/>
              <a:ext cx="209550" cy="261500"/>
            </a:xfrm>
            <a:custGeom>
              <a:avLst/>
              <a:gdLst/>
              <a:ahLst/>
              <a:cxnLst/>
              <a:rect l="l" t="t" r="r" b="b"/>
              <a:pathLst>
                <a:path w="8382" h="10460" extrusionOk="0">
                  <a:moveTo>
                    <a:pt x="348" y="0"/>
                  </a:moveTo>
                  <a:cubicBezTo>
                    <a:pt x="158" y="0"/>
                    <a:pt x="1" y="158"/>
                    <a:pt x="1" y="347"/>
                  </a:cubicBezTo>
                  <a:lnTo>
                    <a:pt x="1" y="10113"/>
                  </a:lnTo>
                  <a:cubicBezTo>
                    <a:pt x="1" y="10302"/>
                    <a:pt x="158" y="10460"/>
                    <a:pt x="348" y="10460"/>
                  </a:cubicBezTo>
                  <a:lnTo>
                    <a:pt x="694" y="10460"/>
                  </a:lnTo>
                  <a:lnTo>
                    <a:pt x="694" y="3875"/>
                  </a:lnTo>
                  <a:cubicBezTo>
                    <a:pt x="694" y="3623"/>
                    <a:pt x="820" y="3340"/>
                    <a:pt x="1009" y="3151"/>
                  </a:cubicBezTo>
                  <a:lnTo>
                    <a:pt x="3151" y="1008"/>
                  </a:lnTo>
                  <a:cubicBezTo>
                    <a:pt x="3340" y="819"/>
                    <a:pt x="3624" y="693"/>
                    <a:pt x="3908" y="693"/>
                  </a:cubicBezTo>
                  <a:lnTo>
                    <a:pt x="8381" y="693"/>
                  </a:lnTo>
                  <a:lnTo>
                    <a:pt x="8381" y="347"/>
                  </a:lnTo>
                  <a:cubicBezTo>
                    <a:pt x="8381" y="158"/>
                    <a:pt x="8224" y="0"/>
                    <a:pt x="8035"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7"/>
            <p:cNvSpPr/>
            <p:nvPr/>
          </p:nvSpPr>
          <p:spPr>
            <a:xfrm>
              <a:off x="986350" y="3293425"/>
              <a:ext cx="47300" cy="48075"/>
            </a:xfrm>
            <a:custGeom>
              <a:avLst/>
              <a:gdLst/>
              <a:ahLst/>
              <a:cxnLst/>
              <a:rect l="l" t="t" r="r" b="b"/>
              <a:pathLst>
                <a:path w="1892" h="1923" extrusionOk="0">
                  <a:moveTo>
                    <a:pt x="1891" y="1"/>
                  </a:moveTo>
                  <a:lnTo>
                    <a:pt x="1" y="1923"/>
                  </a:lnTo>
                  <a:lnTo>
                    <a:pt x="1891" y="1923"/>
                  </a:lnTo>
                  <a:lnTo>
                    <a:pt x="1891"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7"/>
            <p:cNvSpPr/>
            <p:nvPr/>
          </p:nvSpPr>
          <p:spPr>
            <a:xfrm>
              <a:off x="1051725" y="3359600"/>
              <a:ext cx="122100" cy="121325"/>
            </a:xfrm>
            <a:custGeom>
              <a:avLst/>
              <a:gdLst/>
              <a:ahLst/>
              <a:cxnLst/>
              <a:rect l="l" t="t" r="r" b="b"/>
              <a:pathLst>
                <a:path w="4884" h="4853" extrusionOk="0">
                  <a:moveTo>
                    <a:pt x="2427" y="0"/>
                  </a:moveTo>
                  <a:cubicBezTo>
                    <a:pt x="1103" y="0"/>
                    <a:pt x="1" y="1103"/>
                    <a:pt x="1" y="2426"/>
                  </a:cubicBezTo>
                  <a:cubicBezTo>
                    <a:pt x="1" y="3749"/>
                    <a:pt x="1103" y="4852"/>
                    <a:pt x="2427" y="4852"/>
                  </a:cubicBezTo>
                  <a:cubicBezTo>
                    <a:pt x="3781" y="4852"/>
                    <a:pt x="4884" y="3749"/>
                    <a:pt x="4884" y="2426"/>
                  </a:cubicBezTo>
                  <a:cubicBezTo>
                    <a:pt x="4884" y="1103"/>
                    <a:pt x="3781" y="0"/>
                    <a:pt x="2427"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7"/>
            <p:cNvSpPr/>
            <p:nvPr/>
          </p:nvSpPr>
          <p:spPr>
            <a:xfrm>
              <a:off x="980050" y="3289500"/>
              <a:ext cx="192200" cy="242600"/>
            </a:xfrm>
            <a:custGeom>
              <a:avLst/>
              <a:gdLst/>
              <a:ahLst/>
              <a:cxnLst/>
              <a:rect l="l" t="t" r="r" b="b"/>
              <a:pathLst>
                <a:path w="7688" h="9704" extrusionOk="0">
                  <a:moveTo>
                    <a:pt x="2868" y="0"/>
                  </a:moveTo>
                  <a:lnTo>
                    <a:pt x="2868" y="2426"/>
                  </a:lnTo>
                  <a:cubicBezTo>
                    <a:pt x="2868" y="2647"/>
                    <a:pt x="2679" y="2804"/>
                    <a:pt x="2490" y="2804"/>
                  </a:cubicBezTo>
                  <a:lnTo>
                    <a:pt x="1" y="2804"/>
                  </a:lnTo>
                  <a:lnTo>
                    <a:pt x="1" y="9357"/>
                  </a:lnTo>
                  <a:cubicBezTo>
                    <a:pt x="1" y="9578"/>
                    <a:pt x="190" y="9704"/>
                    <a:pt x="379" y="9704"/>
                  </a:cubicBezTo>
                  <a:lnTo>
                    <a:pt x="7341" y="9704"/>
                  </a:lnTo>
                  <a:cubicBezTo>
                    <a:pt x="7467" y="9704"/>
                    <a:pt x="7593" y="9641"/>
                    <a:pt x="7625" y="9578"/>
                  </a:cubicBezTo>
                  <a:lnTo>
                    <a:pt x="6239" y="8192"/>
                  </a:lnTo>
                  <a:cubicBezTo>
                    <a:pt x="5924" y="8318"/>
                    <a:pt x="5609" y="8349"/>
                    <a:pt x="5262" y="8349"/>
                  </a:cubicBezTo>
                  <a:cubicBezTo>
                    <a:pt x="3529" y="8349"/>
                    <a:pt x="2143" y="6931"/>
                    <a:pt x="2143" y="5230"/>
                  </a:cubicBezTo>
                  <a:cubicBezTo>
                    <a:pt x="2143" y="3529"/>
                    <a:pt x="3561" y="2111"/>
                    <a:pt x="5262" y="2111"/>
                  </a:cubicBezTo>
                  <a:cubicBezTo>
                    <a:pt x="6239" y="2111"/>
                    <a:pt x="7121" y="2584"/>
                    <a:pt x="7688" y="3308"/>
                  </a:cubicBezTo>
                  <a:lnTo>
                    <a:pt x="7688" y="347"/>
                  </a:lnTo>
                  <a:cubicBezTo>
                    <a:pt x="7688" y="158"/>
                    <a:pt x="7530" y="0"/>
                    <a:pt x="734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7"/>
            <p:cNvSpPr/>
            <p:nvPr/>
          </p:nvSpPr>
          <p:spPr>
            <a:xfrm>
              <a:off x="1154125" y="3460400"/>
              <a:ext cx="90600" cy="89025"/>
            </a:xfrm>
            <a:custGeom>
              <a:avLst/>
              <a:gdLst/>
              <a:ahLst/>
              <a:cxnLst/>
              <a:rect l="l" t="t" r="r" b="b"/>
              <a:pathLst>
                <a:path w="3624" h="3561" extrusionOk="0">
                  <a:moveTo>
                    <a:pt x="977" y="1"/>
                  </a:moveTo>
                  <a:cubicBezTo>
                    <a:pt x="693" y="410"/>
                    <a:pt x="378" y="757"/>
                    <a:pt x="0" y="1009"/>
                  </a:cubicBezTo>
                  <a:lnTo>
                    <a:pt x="2363" y="3372"/>
                  </a:lnTo>
                  <a:cubicBezTo>
                    <a:pt x="2489" y="3498"/>
                    <a:pt x="2662" y="3561"/>
                    <a:pt x="2840" y="3561"/>
                  </a:cubicBezTo>
                  <a:cubicBezTo>
                    <a:pt x="3017" y="3561"/>
                    <a:pt x="3198" y="3498"/>
                    <a:pt x="3340" y="3372"/>
                  </a:cubicBezTo>
                  <a:cubicBezTo>
                    <a:pt x="3623" y="3088"/>
                    <a:pt x="3623" y="2647"/>
                    <a:pt x="3340" y="2364"/>
                  </a:cubicBezTo>
                  <a:lnTo>
                    <a:pt x="977"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58"/>
        <p:cNvGrpSpPr/>
        <p:nvPr/>
      </p:nvGrpSpPr>
      <p:grpSpPr>
        <a:xfrm>
          <a:off x="0" y="0"/>
          <a:ext cx="0" cy="0"/>
          <a:chOff x="0" y="0"/>
          <a:chExt cx="0" cy="0"/>
        </a:xfrm>
      </p:grpSpPr>
      <p:sp>
        <p:nvSpPr>
          <p:cNvPr id="559" name="Google Shape;559;p68"/>
          <p:cNvSpPr txBox="1">
            <a:spLocks noGrp="1"/>
          </p:cNvSpPr>
          <p:nvPr>
            <p:ph type="title"/>
          </p:nvPr>
        </p:nvSpPr>
        <p:spPr>
          <a:xfrm>
            <a:off x="534950" y="1279600"/>
            <a:ext cx="4655400" cy="3282600"/>
          </a:xfrm>
          <a:prstGeom prst="rect">
            <a:avLst/>
          </a:prstGeom>
        </p:spPr>
        <p:txBody>
          <a:bodyPr spcFirstLastPara="1" wrap="square" lIns="91425" tIns="91425" rIns="91425" bIns="91425" anchor="b" anchorCtr="0">
            <a:noAutofit/>
          </a:bodyPr>
          <a:lstStyle/>
          <a:p>
            <a:pPr marL="457200" lvl="0" indent="-412750" algn="l" rtl="0">
              <a:spcBef>
                <a:spcPts val="0"/>
              </a:spcBef>
              <a:spcAft>
                <a:spcPts val="0"/>
              </a:spcAft>
              <a:buClr>
                <a:schemeClr val="dk2"/>
              </a:buClr>
              <a:buSzPts val="2900"/>
              <a:buChar char="●"/>
            </a:pPr>
            <a:r>
              <a:rPr lang="en" sz="1700" i="0"/>
              <a:t>Use our </a:t>
            </a:r>
            <a:r>
              <a:rPr lang="en" sz="1700" b="1" i="0"/>
              <a:t>syllabi statement</a:t>
            </a:r>
            <a:r>
              <a:rPr lang="en" sz="1700" i="0"/>
              <a:t> (on UC Speaks Up website)</a:t>
            </a:r>
            <a:endParaRPr sz="1700" i="0"/>
          </a:p>
          <a:p>
            <a:pPr marL="457200" lvl="0" indent="-412750" algn="l" rtl="0">
              <a:spcBef>
                <a:spcPts val="0"/>
              </a:spcBef>
              <a:spcAft>
                <a:spcPts val="0"/>
              </a:spcAft>
              <a:buClr>
                <a:schemeClr val="dk2"/>
              </a:buClr>
              <a:buSzPts val="2900"/>
              <a:buChar char="●"/>
            </a:pPr>
            <a:r>
              <a:rPr lang="en" sz="1700" b="1" i="0"/>
              <a:t>Support other organizations </a:t>
            </a:r>
            <a:r>
              <a:rPr lang="en" sz="1700" i="0"/>
              <a:t>doing this work </a:t>
            </a:r>
            <a:endParaRPr sz="1700" i="0"/>
          </a:p>
          <a:p>
            <a:pPr marL="914400" lvl="1" indent="-400050" algn="l" rtl="0">
              <a:spcBef>
                <a:spcPts val="0"/>
              </a:spcBef>
              <a:spcAft>
                <a:spcPts val="0"/>
              </a:spcAft>
              <a:buSzPts val="2700"/>
              <a:buChar char="○"/>
            </a:pPr>
            <a:r>
              <a:rPr lang="en" sz="1500">
                <a:latin typeface="Libre Baskerville"/>
                <a:ea typeface="Libre Baskerville"/>
                <a:cs typeface="Libre Baskerville"/>
                <a:sym typeface="Libre Baskerville"/>
              </a:rPr>
              <a:t>Bruin Consent Coalition, UC Speaks Up study, Center for the Study of Women, UC Global Health Institute</a:t>
            </a:r>
            <a:endParaRPr sz="1500">
              <a:latin typeface="Libre Baskerville"/>
              <a:ea typeface="Libre Baskerville"/>
              <a:cs typeface="Libre Baskerville"/>
              <a:sym typeface="Libre Baskerville"/>
            </a:endParaRPr>
          </a:p>
          <a:p>
            <a:pPr marL="457200" lvl="0" indent="-412750" algn="l" rtl="0">
              <a:spcBef>
                <a:spcPts val="0"/>
              </a:spcBef>
              <a:spcAft>
                <a:spcPts val="0"/>
              </a:spcAft>
              <a:buClr>
                <a:schemeClr val="dk2"/>
              </a:buClr>
              <a:buSzPts val="2900"/>
              <a:buChar char="●"/>
            </a:pPr>
            <a:r>
              <a:rPr lang="en" sz="1700" b="1" i="0"/>
              <a:t>Sign our demand letter</a:t>
            </a:r>
            <a:r>
              <a:rPr lang="en" sz="1700" i="0"/>
              <a:t> to Title IX to stop collecting sensitive data on survivors through Title IX trainings</a:t>
            </a:r>
            <a:endParaRPr sz="1700" i="0"/>
          </a:p>
        </p:txBody>
      </p:sp>
      <p:sp>
        <p:nvSpPr>
          <p:cNvPr id="560" name="Google Shape;560;p68"/>
          <p:cNvSpPr txBox="1">
            <a:spLocks noGrp="1"/>
          </p:cNvSpPr>
          <p:nvPr>
            <p:ph type="title" idx="6"/>
          </p:nvPr>
        </p:nvSpPr>
        <p:spPr>
          <a:xfrm>
            <a:off x="720000" y="539998"/>
            <a:ext cx="77040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What can you do?</a:t>
            </a:r>
            <a:endParaRPr>
              <a:solidFill>
                <a:schemeClr val="dk1"/>
              </a:solidFill>
              <a:highlight>
                <a:schemeClr val="lt1"/>
              </a:highlight>
            </a:endParaRPr>
          </a:p>
        </p:txBody>
      </p:sp>
      <p:pic>
        <p:nvPicPr>
          <p:cNvPr id="561" name="Google Shape;561;p68"/>
          <p:cNvPicPr preferRelativeResize="0"/>
          <p:nvPr/>
        </p:nvPicPr>
        <p:blipFill>
          <a:blip r:embed="rId3">
            <a:alphaModFix/>
          </a:blip>
          <a:stretch>
            <a:fillRect/>
          </a:stretch>
        </p:blipFill>
        <p:spPr>
          <a:xfrm>
            <a:off x="5593125" y="832448"/>
            <a:ext cx="3463800" cy="3478603"/>
          </a:xfrm>
          <a:prstGeom prst="rect">
            <a:avLst/>
          </a:prstGeom>
          <a:noFill/>
          <a:ln>
            <a:noFill/>
          </a:ln>
        </p:spPr>
      </p:pic>
      <p:sp>
        <p:nvSpPr>
          <p:cNvPr id="562" name="Google Shape;562;p68"/>
          <p:cNvSpPr/>
          <p:nvPr/>
        </p:nvSpPr>
        <p:spPr>
          <a:xfrm>
            <a:off x="4572000" y="4403319"/>
            <a:ext cx="1603408" cy="409201"/>
          </a:xfrm>
          <a:custGeom>
            <a:avLst/>
            <a:gdLst/>
            <a:ahLst/>
            <a:cxnLst/>
            <a:rect l="l" t="t" r="r" b="b"/>
            <a:pathLst>
              <a:path w="51598" h="15839" extrusionOk="0">
                <a:moveTo>
                  <a:pt x="0" y="11757"/>
                </a:moveTo>
                <a:cubicBezTo>
                  <a:pt x="5443" y="12410"/>
                  <a:pt x="24602" y="16329"/>
                  <a:pt x="32657" y="15676"/>
                </a:cubicBezTo>
                <a:cubicBezTo>
                  <a:pt x="40712" y="15023"/>
                  <a:pt x="45175" y="10451"/>
                  <a:pt x="48332" y="7838"/>
                </a:cubicBezTo>
                <a:cubicBezTo>
                  <a:pt x="51489" y="5225"/>
                  <a:pt x="51054" y="1306"/>
                  <a:pt x="51598" y="0"/>
                </a:cubicBezTo>
              </a:path>
            </a:pathLst>
          </a:custGeom>
          <a:noFill/>
          <a:ln w="76200" cap="flat" cmpd="sng">
            <a:solidFill>
              <a:srgbClr val="EEF158"/>
            </a:solidFill>
            <a:prstDash val="solid"/>
            <a:round/>
            <a:headEnd type="none" w="med" len="med"/>
            <a:tailEnd type="none" w="med" len="med"/>
          </a:ln>
        </p:spPr>
      </p:sp>
      <p:sp>
        <p:nvSpPr>
          <p:cNvPr id="563" name="Google Shape;563;p68"/>
          <p:cNvSpPr/>
          <p:nvPr/>
        </p:nvSpPr>
        <p:spPr>
          <a:xfrm rot="10379146">
            <a:off x="5890173" y="4338223"/>
            <a:ext cx="461857" cy="454340"/>
          </a:xfrm>
          <a:prstGeom prst="rtTriangle">
            <a:avLst/>
          </a:prstGeom>
          <a:solidFill>
            <a:srgbClr val="EEF158"/>
          </a:solidFill>
          <a:ln w="9525" cap="flat" cmpd="sng">
            <a:solidFill>
              <a:srgbClr val="EEF1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7"/>
        <p:cNvGrpSpPr/>
        <p:nvPr/>
      </p:nvGrpSpPr>
      <p:grpSpPr>
        <a:xfrm>
          <a:off x="0" y="0"/>
          <a:ext cx="0" cy="0"/>
          <a:chOff x="0" y="0"/>
          <a:chExt cx="0" cy="0"/>
        </a:xfrm>
      </p:grpSpPr>
      <p:sp>
        <p:nvSpPr>
          <p:cNvPr id="568" name="Google Shape;568;p69"/>
          <p:cNvSpPr txBox="1">
            <a:spLocks noGrp="1"/>
          </p:cNvSpPr>
          <p:nvPr>
            <p:ph type="title" idx="4294967295"/>
          </p:nvPr>
        </p:nvSpPr>
        <p:spPr>
          <a:xfrm>
            <a:off x="1220250" y="1999050"/>
            <a:ext cx="6703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highlight>
                  <a:schemeClr val="dk2"/>
                </a:highlight>
              </a:rPr>
              <a:t>Group discussion: how do we get to a new paradigm of survivor-centered healing?</a:t>
            </a:r>
            <a:endParaRPr>
              <a:highlight>
                <a:schemeClr val="dk2"/>
              </a:highlight>
            </a:endParaRPr>
          </a:p>
        </p:txBody>
      </p:sp>
      <p:sp>
        <p:nvSpPr>
          <p:cNvPr id="569" name="Google Shape;569;p69"/>
          <p:cNvSpPr/>
          <p:nvPr/>
        </p:nvSpPr>
        <p:spPr>
          <a:xfrm>
            <a:off x="-89850" y="-106200"/>
            <a:ext cx="9323700" cy="5355900"/>
          </a:xfrm>
          <a:prstGeom prst="rect">
            <a:avLst/>
          </a:prstGeom>
          <a:solidFill>
            <a:srgbClr val="ADDBE9">
              <a:alpha val="145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41"/>
        <p:cNvGrpSpPr/>
        <p:nvPr/>
      </p:nvGrpSpPr>
      <p:grpSpPr>
        <a:xfrm>
          <a:off x="0" y="0"/>
          <a:ext cx="0" cy="0"/>
          <a:chOff x="0" y="0"/>
          <a:chExt cx="0" cy="0"/>
        </a:xfrm>
      </p:grpSpPr>
      <p:sp>
        <p:nvSpPr>
          <p:cNvPr id="342" name="Google Shape;342;p45"/>
          <p:cNvSpPr txBox="1">
            <a:spLocks noGrp="1"/>
          </p:cNvSpPr>
          <p:nvPr>
            <p:ph type="subTitle" idx="1"/>
          </p:nvPr>
        </p:nvSpPr>
        <p:spPr>
          <a:xfrm>
            <a:off x="2166750" y="1365377"/>
            <a:ext cx="4810500" cy="1542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a:t>S+A is a community and student-led collective organization that advocates for and with survivors of SV in the UC System</a:t>
            </a:r>
            <a:endParaRPr sz="1600"/>
          </a:p>
        </p:txBody>
      </p:sp>
      <p:sp>
        <p:nvSpPr>
          <p:cNvPr id="343" name="Google Shape;343;p45"/>
          <p:cNvSpPr txBox="1">
            <a:spLocks noGrp="1"/>
          </p:cNvSpPr>
          <p:nvPr>
            <p:ph type="title"/>
          </p:nvPr>
        </p:nvSpPr>
        <p:spPr>
          <a:xfrm>
            <a:off x="2166750" y="844200"/>
            <a:ext cx="4810500" cy="4317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t>Who is Survivors + Allies?</a:t>
            </a:r>
            <a:endParaRPr/>
          </a:p>
        </p:txBody>
      </p:sp>
      <p:pic>
        <p:nvPicPr>
          <p:cNvPr id="344" name="Google Shape;344;p45"/>
          <p:cNvPicPr preferRelativeResize="0">
            <a:picLocks noGrp="1"/>
          </p:cNvPicPr>
          <p:nvPr>
            <p:ph type="pic" idx="2"/>
          </p:nvPr>
        </p:nvPicPr>
        <p:blipFill rotWithShape="1">
          <a:blip r:embed="rId3">
            <a:alphaModFix/>
          </a:blip>
          <a:srcRect t="17192" b="53399"/>
          <a:stretch/>
        </p:blipFill>
        <p:spPr>
          <a:xfrm>
            <a:off x="150" y="2984475"/>
            <a:ext cx="9144003" cy="2150698"/>
          </a:xfrm>
          <a:prstGeom prst="rect">
            <a:avLst/>
          </a:prstGeom>
        </p:spPr>
      </p:pic>
      <p:pic>
        <p:nvPicPr>
          <p:cNvPr id="345" name="Google Shape;345;p45"/>
          <p:cNvPicPr preferRelativeResize="0"/>
          <p:nvPr/>
        </p:nvPicPr>
        <p:blipFill rotWithShape="1">
          <a:blip r:embed="rId4">
            <a:alphaModFix/>
          </a:blip>
          <a:srcRect/>
          <a:stretch/>
        </p:blipFill>
        <p:spPr>
          <a:xfrm>
            <a:off x="0" y="2571650"/>
            <a:ext cx="9144003" cy="2616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49"/>
        <p:cNvGrpSpPr/>
        <p:nvPr/>
      </p:nvGrpSpPr>
      <p:grpSpPr>
        <a:xfrm>
          <a:off x="0" y="0"/>
          <a:ext cx="0" cy="0"/>
          <a:chOff x="0" y="0"/>
          <a:chExt cx="0" cy="0"/>
        </a:xfrm>
      </p:grpSpPr>
      <p:sp>
        <p:nvSpPr>
          <p:cNvPr id="350" name="Google Shape;350;p46"/>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highlight>
                  <a:srgbClr val="EEF158"/>
                </a:highlight>
              </a:rPr>
              <a:t>STudy Origins</a:t>
            </a:r>
            <a:endParaRPr>
              <a:highlight>
                <a:srgbClr val="EEF158"/>
              </a:highlight>
            </a:endParaRPr>
          </a:p>
        </p:txBody>
      </p:sp>
      <p:sp>
        <p:nvSpPr>
          <p:cNvPr id="351" name="Google Shape;351;p46"/>
          <p:cNvSpPr txBox="1">
            <a:spLocks noGrp="1"/>
          </p:cNvSpPr>
          <p:nvPr>
            <p:ph type="title" idx="4294967295"/>
          </p:nvPr>
        </p:nvSpPr>
        <p:spPr>
          <a:xfrm>
            <a:off x="95101" y="2062000"/>
            <a:ext cx="1834500" cy="51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i="1">
                <a:latin typeface="Libre Baskerville"/>
                <a:ea typeface="Libre Baskerville"/>
                <a:cs typeface="Libre Baskerville"/>
                <a:sym typeface="Libre Baskerville"/>
              </a:rPr>
              <a:t>2020</a:t>
            </a:r>
            <a:endParaRPr sz="2200" i="1">
              <a:latin typeface="Libre Baskerville"/>
              <a:ea typeface="Libre Baskerville"/>
              <a:cs typeface="Libre Baskerville"/>
              <a:sym typeface="Libre Baskerville"/>
            </a:endParaRPr>
          </a:p>
        </p:txBody>
      </p:sp>
      <p:sp>
        <p:nvSpPr>
          <p:cNvPr id="352" name="Google Shape;352;p46"/>
          <p:cNvSpPr txBox="1">
            <a:spLocks noGrp="1"/>
          </p:cNvSpPr>
          <p:nvPr>
            <p:ph type="subTitle" idx="4294967295"/>
          </p:nvPr>
        </p:nvSpPr>
        <p:spPr>
          <a:xfrm>
            <a:off x="95125" y="2832800"/>
            <a:ext cx="1834500" cy="685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300"/>
              <a:t>S+A begins informal meetings</a:t>
            </a:r>
            <a:endParaRPr sz="1300"/>
          </a:p>
          <a:p>
            <a:pPr marL="0" lvl="0" indent="0" algn="l" rtl="0">
              <a:lnSpc>
                <a:spcPct val="115000"/>
              </a:lnSpc>
              <a:spcBef>
                <a:spcPts val="0"/>
              </a:spcBef>
              <a:spcAft>
                <a:spcPts val="0"/>
              </a:spcAft>
              <a:buNone/>
            </a:pPr>
            <a:endParaRPr sz="1300"/>
          </a:p>
          <a:p>
            <a:pPr marL="0" lvl="0" indent="0" algn="ctr" rtl="0">
              <a:spcBef>
                <a:spcPts val="0"/>
              </a:spcBef>
              <a:spcAft>
                <a:spcPts val="1600"/>
              </a:spcAft>
              <a:buNone/>
            </a:pPr>
            <a:endParaRPr sz="1300"/>
          </a:p>
        </p:txBody>
      </p:sp>
      <p:sp>
        <p:nvSpPr>
          <p:cNvPr id="353" name="Google Shape;353;p46"/>
          <p:cNvSpPr txBox="1">
            <a:spLocks noGrp="1"/>
          </p:cNvSpPr>
          <p:nvPr>
            <p:ph type="title" idx="4294967295"/>
          </p:nvPr>
        </p:nvSpPr>
        <p:spPr>
          <a:xfrm>
            <a:off x="95126" y="1718263"/>
            <a:ext cx="1834500" cy="36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a:highlight>
                  <a:schemeClr val="dk2"/>
                </a:highlight>
              </a:rPr>
              <a:t>February</a:t>
            </a:r>
            <a:endParaRPr sz="2500">
              <a:highlight>
                <a:schemeClr val="dk2"/>
              </a:highlight>
            </a:endParaRPr>
          </a:p>
        </p:txBody>
      </p:sp>
      <p:cxnSp>
        <p:nvCxnSpPr>
          <p:cNvPr id="354" name="Google Shape;354;p46"/>
          <p:cNvCxnSpPr/>
          <p:nvPr/>
        </p:nvCxnSpPr>
        <p:spPr>
          <a:xfrm>
            <a:off x="1012376" y="2493088"/>
            <a:ext cx="0" cy="308100"/>
          </a:xfrm>
          <a:prstGeom prst="straightConnector1">
            <a:avLst/>
          </a:prstGeom>
          <a:noFill/>
          <a:ln w="19050" cap="flat" cmpd="sng">
            <a:solidFill>
              <a:schemeClr val="dk1"/>
            </a:solidFill>
            <a:prstDash val="solid"/>
            <a:round/>
            <a:headEnd type="none" w="med" len="med"/>
            <a:tailEnd type="none" w="med" len="med"/>
          </a:ln>
        </p:spPr>
      </p:cxnSp>
      <p:sp>
        <p:nvSpPr>
          <p:cNvPr id="355" name="Google Shape;355;p46"/>
          <p:cNvSpPr txBox="1">
            <a:spLocks noGrp="1"/>
          </p:cNvSpPr>
          <p:nvPr>
            <p:ph type="title" idx="4294967295"/>
          </p:nvPr>
        </p:nvSpPr>
        <p:spPr>
          <a:xfrm>
            <a:off x="1876276" y="2062000"/>
            <a:ext cx="1834500" cy="51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i="1">
                <a:latin typeface="Libre Baskerville"/>
                <a:ea typeface="Libre Baskerville"/>
                <a:cs typeface="Libre Baskerville"/>
                <a:sym typeface="Libre Baskerville"/>
              </a:rPr>
              <a:t>2020</a:t>
            </a:r>
            <a:endParaRPr sz="2200" i="1">
              <a:latin typeface="Libre Baskerville"/>
              <a:ea typeface="Libre Baskerville"/>
              <a:cs typeface="Libre Baskerville"/>
              <a:sym typeface="Libre Baskerville"/>
            </a:endParaRPr>
          </a:p>
        </p:txBody>
      </p:sp>
      <p:sp>
        <p:nvSpPr>
          <p:cNvPr id="356" name="Google Shape;356;p46"/>
          <p:cNvSpPr txBox="1">
            <a:spLocks noGrp="1"/>
          </p:cNvSpPr>
          <p:nvPr>
            <p:ph type="subTitle" idx="4294967295"/>
          </p:nvPr>
        </p:nvSpPr>
        <p:spPr>
          <a:xfrm>
            <a:off x="1876300" y="2832812"/>
            <a:ext cx="1834500" cy="1040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300"/>
              <a:t>We begin meeting with UCOP’s Systemwide Title IX Office</a:t>
            </a:r>
            <a:endParaRPr sz="1300"/>
          </a:p>
          <a:p>
            <a:pPr marL="0" lvl="0" indent="0" algn="l" rtl="0">
              <a:lnSpc>
                <a:spcPct val="115000"/>
              </a:lnSpc>
              <a:spcBef>
                <a:spcPts val="0"/>
              </a:spcBef>
              <a:spcAft>
                <a:spcPts val="0"/>
              </a:spcAft>
              <a:buNone/>
            </a:pPr>
            <a:endParaRPr sz="1300"/>
          </a:p>
          <a:p>
            <a:pPr marL="0" lvl="0" indent="0" algn="ctr" rtl="0">
              <a:spcBef>
                <a:spcPts val="0"/>
              </a:spcBef>
              <a:spcAft>
                <a:spcPts val="1600"/>
              </a:spcAft>
              <a:buNone/>
            </a:pPr>
            <a:endParaRPr sz="1300"/>
          </a:p>
        </p:txBody>
      </p:sp>
      <p:sp>
        <p:nvSpPr>
          <p:cNvPr id="357" name="Google Shape;357;p46"/>
          <p:cNvSpPr txBox="1">
            <a:spLocks noGrp="1"/>
          </p:cNvSpPr>
          <p:nvPr>
            <p:ph type="title" idx="4294967295"/>
          </p:nvPr>
        </p:nvSpPr>
        <p:spPr>
          <a:xfrm>
            <a:off x="1876301" y="1718263"/>
            <a:ext cx="1834500" cy="36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a:highlight>
                  <a:schemeClr val="dk2"/>
                </a:highlight>
              </a:rPr>
              <a:t>FALL</a:t>
            </a:r>
            <a:endParaRPr sz="2500">
              <a:highlight>
                <a:schemeClr val="dk2"/>
              </a:highlight>
            </a:endParaRPr>
          </a:p>
        </p:txBody>
      </p:sp>
      <p:cxnSp>
        <p:nvCxnSpPr>
          <p:cNvPr id="358" name="Google Shape;358;p46"/>
          <p:cNvCxnSpPr/>
          <p:nvPr/>
        </p:nvCxnSpPr>
        <p:spPr>
          <a:xfrm>
            <a:off x="2793551" y="2493088"/>
            <a:ext cx="0" cy="308100"/>
          </a:xfrm>
          <a:prstGeom prst="straightConnector1">
            <a:avLst/>
          </a:prstGeom>
          <a:noFill/>
          <a:ln w="19050" cap="flat" cmpd="sng">
            <a:solidFill>
              <a:schemeClr val="dk1"/>
            </a:solidFill>
            <a:prstDash val="solid"/>
            <a:round/>
            <a:headEnd type="none" w="med" len="med"/>
            <a:tailEnd type="none" w="med" len="med"/>
          </a:ln>
        </p:spPr>
      </p:cxnSp>
      <p:sp>
        <p:nvSpPr>
          <p:cNvPr id="359" name="Google Shape;359;p46"/>
          <p:cNvSpPr txBox="1">
            <a:spLocks noGrp="1"/>
          </p:cNvSpPr>
          <p:nvPr>
            <p:ph type="title" idx="4294967295"/>
          </p:nvPr>
        </p:nvSpPr>
        <p:spPr>
          <a:xfrm>
            <a:off x="3657501" y="2062000"/>
            <a:ext cx="1834500" cy="51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i="1">
                <a:latin typeface="Libre Baskerville"/>
                <a:ea typeface="Libre Baskerville"/>
                <a:cs typeface="Libre Baskerville"/>
                <a:sym typeface="Libre Baskerville"/>
              </a:rPr>
              <a:t>2021</a:t>
            </a:r>
            <a:endParaRPr sz="2200" i="1">
              <a:latin typeface="Libre Baskerville"/>
              <a:ea typeface="Libre Baskerville"/>
              <a:cs typeface="Libre Baskerville"/>
              <a:sym typeface="Libre Baskerville"/>
            </a:endParaRPr>
          </a:p>
        </p:txBody>
      </p:sp>
      <p:sp>
        <p:nvSpPr>
          <p:cNvPr id="360" name="Google Shape;360;p46"/>
          <p:cNvSpPr txBox="1">
            <a:spLocks noGrp="1"/>
          </p:cNvSpPr>
          <p:nvPr>
            <p:ph type="subTitle" idx="4294967295"/>
          </p:nvPr>
        </p:nvSpPr>
        <p:spPr>
          <a:xfrm>
            <a:off x="3657525" y="2832816"/>
            <a:ext cx="1834500" cy="12435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300"/>
              <a:t>Begin series of meetings with UCLA Title IX’s Office, facilitated by VC Bradley</a:t>
            </a:r>
            <a:endParaRPr sz="1300"/>
          </a:p>
          <a:p>
            <a:pPr marL="0" lvl="0" indent="0" algn="l" rtl="0">
              <a:lnSpc>
                <a:spcPct val="115000"/>
              </a:lnSpc>
              <a:spcBef>
                <a:spcPts val="0"/>
              </a:spcBef>
              <a:spcAft>
                <a:spcPts val="0"/>
              </a:spcAft>
              <a:buNone/>
            </a:pPr>
            <a:endParaRPr sz="1300"/>
          </a:p>
          <a:p>
            <a:pPr marL="0" lvl="0" indent="0" algn="ctr" rtl="0">
              <a:spcBef>
                <a:spcPts val="0"/>
              </a:spcBef>
              <a:spcAft>
                <a:spcPts val="1600"/>
              </a:spcAft>
              <a:buNone/>
            </a:pPr>
            <a:endParaRPr sz="1300"/>
          </a:p>
        </p:txBody>
      </p:sp>
      <p:sp>
        <p:nvSpPr>
          <p:cNvPr id="361" name="Google Shape;361;p46"/>
          <p:cNvSpPr txBox="1">
            <a:spLocks noGrp="1"/>
          </p:cNvSpPr>
          <p:nvPr>
            <p:ph type="title" idx="4294967295"/>
          </p:nvPr>
        </p:nvSpPr>
        <p:spPr>
          <a:xfrm>
            <a:off x="3657526" y="1718263"/>
            <a:ext cx="1834500" cy="36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a:highlight>
                  <a:schemeClr val="dk2"/>
                </a:highlight>
              </a:rPr>
              <a:t>April</a:t>
            </a:r>
            <a:endParaRPr sz="2500">
              <a:highlight>
                <a:schemeClr val="dk2"/>
              </a:highlight>
            </a:endParaRPr>
          </a:p>
        </p:txBody>
      </p:sp>
      <p:cxnSp>
        <p:nvCxnSpPr>
          <p:cNvPr id="362" name="Google Shape;362;p46"/>
          <p:cNvCxnSpPr/>
          <p:nvPr/>
        </p:nvCxnSpPr>
        <p:spPr>
          <a:xfrm>
            <a:off x="4574776" y="2493088"/>
            <a:ext cx="0" cy="308100"/>
          </a:xfrm>
          <a:prstGeom prst="straightConnector1">
            <a:avLst/>
          </a:prstGeom>
          <a:noFill/>
          <a:ln w="19050" cap="flat" cmpd="sng">
            <a:solidFill>
              <a:schemeClr val="dk1"/>
            </a:solidFill>
            <a:prstDash val="solid"/>
            <a:round/>
            <a:headEnd type="none" w="med" len="med"/>
            <a:tailEnd type="none" w="med" len="med"/>
          </a:ln>
        </p:spPr>
      </p:cxnSp>
      <p:sp>
        <p:nvSpPr>
          <p:cNvPr id="363" name="Google Shape;363;p46"/>
          <p:cNvSpPr txBox="1">
            <a:spLocks noGrp="1"/>
          </p:cNvSpPr>
          <p:nvPr>
            <p:ph type="title" idx="4294967295"/>
          </p:nvPr>
        </p:nvSpPr>
        <p:spPr>
          <a:xfrm>
            <a:off x="5438776" y="2062013"/>
            <a:ext cx="1834500" cy="51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i="1">
                <a:latin typeface="Libre Baskerville"/>
                <a:ea typeface="Libre Baskerville"/>
                <a:cs typeface="Libre Baskerville"/>
                <a:sym typeface="Libre Baskerville"/>
              </a:rPr>
              <a:t>2021</a:t>
            </a:r>
            <a:endParaRPr sz="2200" i="1">
              <a:latin typeface="Libre Baskerville"/>
              <a:ea typeface="Libre Baskerville"/>
              <a:cs typeface="Libre Baskerville"/>
              <a:sym typeface="Libre Baskerville"/>
            </a:endParaRPr>
          </a:p>
        </p:txBody>
      </p:sp>
      <p:sp>
        <p:nvSpPr>
          <p:cNvPr id="364" name="Google Shape;364;p46"/>
          <p:cNvSpPr txBox="1">
            <a:spLocks noGrp="1"/>
          </p:cNvSpPr>
          <p:nvPr>
            <p:ph type="subTitle" idx="4294967295"/>
          </p:nvPr>
        </p:nvSpPr>
        <p:spPr>
          <a:xfrm>
            <a:off x="5438801" y="2832801"/>
            <a:ext cx="1834500" cy="5115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300"/>
              <a:t>Launched the UC-wide survey</a:t>
            </a:r>
            <a:endParaRPr sz="1300"/>
          </a:p>
          <a:p>
            <a:pPr marL="0" lvl="0" indent="0" algn="l" rtl="0">
              <a:lnSpc>
                <a:spcPct val="115000"/>
              </a:lnSpc>
              <a:spcBef>
                <a:spcPts val="0"/>
              </a:spcBef>
              <a:spcAft>
                <a:spcPts val="0"/>
              </a:spcAft>
              <a:buNone/>
            </a:pPr>
            <a:endParaRPr sz="1300"/>
          </a:p>
          <a:p>
            <a:pPr marL="0" lvl="0" indent="0" algn="ctr" rtl="0">
              <a:spcBef>
                <a:spcPts val="0"/>
              </a:spcBef>
              <a:spcAft>
                <a:spcPts val="1600"/>
              </a:spcAft>
              <a:buNone/>
            </a:pPr>
            <a:endParaRPr sz="1300"/>
          </a:p>
        </p:txBody>
      </p:sp>
      <p:sp>
        <p:nvSpPr>
          <p:cNvPr id="365" name="Google Shape;365;p46"/>
          <p:cNvSpPr txBox="1">
            <a:spLocks noGrp="1"/>
          </p:cNvSpPr>
          <p:nvPr>
            <p:ph type="title" idx="4294967295"/>
          </p:nvPr>
        </p:nvSpPr>
        <p:spPr>
          <a:xfrm>
            <a:off x="5438801" y="1718275"/>
            <a:ext cx="1834500" cy="36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a:highlight>
                  <a:schemeClr val="dk2"/>
                </a:highlight>
              </a:rPr>
              <a:t>May</a:t>
            </a:r>
            <a:endParaRPr sz="2500">
              <a:highlight>
                <a:schemeClr val="dk2"/>
              </a:highlight>
            </a:endParaRPr>
          </a:p>
        </p:txBody>
      </p:sp>
      <p:cxnSp>
        <p:nvCxnSpPr>
          <p:cNvPr id="366" name="Google Shape;366;p46"/>
          <p:cNvCxnSpPr/>
          <p:nvPr/>
        </p:nvCxnSpPr>
        <p:spPr>
          <a:xfrm>
            <a:off x="6356051" y="2533550"/>
            <a:ext cx="0" cy="308100"/>
          </a:xfrm>
          <a:prstGeom prst="straightConnector1">
            <a:avLst/>
          </a:prstGeom>
          <a:noFill/>
          <a:ln w="19050" cap="flat" cmpd="sng">
            <a:solidFill>
              <a:schemeClr val="dk1"/>
            </a:solidFill>
            <a:prstDash val="solid"/>
            <a:round/>
            <a:headEnd type="none" w="med" len="med"/>
            <a:tailEnd type="none" w="med" len="med"/>
          </a:ln>
        </p:spPr>
      </p:cxnSp>
      <p:sp>
        <p:nvSpPr>
          <p:cNvPr id="367" name="Google Shape;367;p46"/>
          <p:cNvSpPr txBox="1">
            <a:spLocks noGrp="1"/>
          </p:cNvSpPr>
          <p:nvPr>
            <p:ph type="title" idx="4294967295"/>
          </p:nvPr>
        </p:nvSpPr>
        <p:spPr>
          <a:xfrm>
            <a:off x="7220076" y="2062000"/>
            <a:ext cx="1834500" cy="51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i="1">
                <a:latin typeface="Libre Baskerville"/>
                <a:ea typeface="Libre Baskerville"/>
                <a:cs typeface="Libre Baskerville"/>
                <a:sym typeface="Libre Baskerville"/>
              </a:rPr>
              <a:t>2022</a:t>
            </a:r>
            <a:endParaRPr sz="2200" i="1">
              <a:latin typeface="Libre Baskerville"/>
              <a:ea typeface="Libre Baskerville"/>
              <a:cs typeface="Libre Baskerville"/>
              <a:sym typeface="Libre Baskerville"/>
            </a:endParaRPr>
          </a:p>
        </p:txBody>
      </p:sp>
      <p:sp>
        <p:nvSpPr>
          <p:cNvPr id="368" name="Google Shape;368;p46"/>
          <p:cNvSpPr txBox="1">
            <a:spLocks noGrp="1"/>
          </p:cNvSpPr>
          <p:nvPr>
            <p:ph type="subTitle" idx="4294967295"/>
          </p:nvPr>
        </p:nvSpPr>
        <p:spPr>
          <a:xfrm>
            <a:off x="7220100" y="2832812"/>
            <a:ext cx="1834500" cy="1040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300"/>
              <a:t>Continued meeting  with UCOP Systemwide Title IX Office to share survey findings</a:t>
            </a:r>
            <a:endParaRPr sz="1300"/>
          </a:p>
          <a:p>
            <a:pPr marL="0" lvl="0" indent="0" algn="l" rtl="0">
              <a:lnSpc>
                <a:spcPct val="115000"/>
              </a:lnSpc>
              <a:spcBef>
                <a:spcPts val="0"/>
              </a:spcBef>
              <a:spcAft>
                <a:spcPts val="0"/>
              </a:spcAft>
              <a:buNone/>
            </a:pPr>
            <a:endParaRPr sz="1300"/>
          </a:p>
          <a:p>
            <a:pPr marL="0" lvl="0" indent="0" algn="ctr" rtl="0">
              <a:spcBef>
                <a:spcPts val="0"/>
              </a:spcBef>
              <a:spcAft>
                <a:spcPts val="1600"/>
              </a:spcAft>
              <a:buNone/>
            </a:pPr>
            <a:endParaRPr sz="1300"/>
          </a:p>
        </p:txBody>
      </p:sp>
      <p:sp>
        <p:nvSpPr>
          <p:cNvPr id="369" name="Google Shape;369;p46"/>
          <p:cNvSpPr txBox="1">
            <a:spLocks noGrp="1"/>
          </p:cNvSpPr>
          <p:nvPr>
            <p:ph type="title" idx="4294967295"/>
          </p:nvPr>
        </p:nvSpPr>
        <p:spPr>
          <a:xfrm>
            <a:off x="7220101" y="1718263"/>
            <a:ext cx="1834500" cy="36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a:highlight>
                  <a:schemeClr val="dk2"/>
                </a:highlight>
              </a:rPr>
              <a:t>Summer-FALL</a:t>
            </a:r>
            <a:endParaRPr sz="2500">
              <a:highlight>
                <a:schemeClr val="dk2"/>
              </a:highlight>
            </a:endParaRPr>
          </a:p>
        </p:txBody>
      </p:sp>
      <p:cxnSp>
        <p:nvCxnSpPr>
          <p:cNvPr id="370" name="Google Shape;370;p46"/>
          <p:cNvCxnSpPr/>
          <p:nvPr/>
        </p:nvCxnSpPr>
        <p:spPr>
          <a:xfrm>
            <a:off x="8137351" y="2493088"/>
            <a:ext cx="0" cy="308100"/>
          </a:xfrm>
          <a:prstGeom prst="straightConnector1">
            <a:avLst/>
          </a:prstGeom>
          <a:noFill/>
          <a:ln w="19050" cap="flat" cmpd="sng">
            <a:solidFill>
              <a:schemeClr val="dk1"/>
            </a:solidFill>
            <a:prstDash val="solid"/>
            <a:round/>
            <a:headEnd type="none" w="med" len="med"/>
            <a:tailEnd type="none" w="med" len="med"/>
          </a:ln>
        </p:spPr>
      </p:cxnSp>
      <p:cxnSp>
        <p:nvCxnSpPr>
          <p:cNvPr id="371" name="Google Shape;371;p46"/>
          <p:cNvCxnSpPr/>
          <p:nvPr/>
        </p:nvCxnSpPr>
        <p:spPr>
          <a:xfrm rot="10800000" flipH="1">
            <a:off x="580950" y="4335625"/>
            <a:ext cx="7982100" cy="9300"/>
          </a:xfrm>
          <a:prstGeom prst="straightConnector1">
            <a:avLst/>
          </a:prstGeom>
          <a:noFill/>
          <a:ln w="19050" cap="flat" cmpd="sng">
            <a:solidFill>
              <a:srgbClr val="DF81CD"/>
            </a:solidFill>
            <a:prstDash val="solid"/>
            <a:round/>
            <a:headEnd type="none" w="med" len="med"/>
            <a:tailEnd type="triangl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75"/>
        <p:cNvGrpSpPr/>
        <p:nvPr/>
      </p:nvGrpSpPr>
      <p:grpSpPr>
        <a:xfrm>
          <a:off x="0" y="0"/>
          <a:ext cx="0" cy="0"/>
          <a:chOff x="0" y="0"/>
          <a:chExt cx="0" cy="0"/>
        </a:xfrm>
      </p:grpSpPr>
      <p:sp>
        <p:nvSpPr>
          <p:cNvPr id="376" name="Google Shape;376;p47"/>
          <p:cNvSpPr txBox="1">
            <a:spLocks noGrp="1"/>
          </p:cNvSpPr>
          <p:nvPr>
            <p:ph type="title"/>
          </p:nvPr>
        </p:nvSpPr>
        <p:spPr>
          <a:xfrm>
            <a:off x="719950" y="3330625"/>
            <a:ext cx="6746100" cy="1323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a:t> preamble to Title IX of the </a:t>
            </a:r>
            <a:endParaRPr sz="2600"/>
          </a:p>
          <a:p>
            <a:pPr marL="0" lvl="0" indent="0" algn="l" rtl="0">
              <a:spcBef>
                <a:spcPts val="0"/>
              </a:spcBef>
              <a:spcAft>
                <a:spcPts val="0"/>
              </a:spcAft>
              <a:buNone/>
            </a:pPr>
            <a:r>
              <a:rPr lang="en" sz="2600"/>
              <a:t>Education Amendments of 1972 </a:t>
            </a:r>
            <a:endParaRPr sz="2600"/>
          </a:p>
        </p:txBody>
      </p:sp>
      <p:sp>
        <p:nvSpPr>
          <p:cNvPr id="377" name="Google Shape;377;p47"/>
          <p:cNvSpPr txBox="1">
            <a:spLocks noGrp="1"/>
          </p:cNvSpPr>
          <p:nvPr>
            <p:ph type="subTitle" idx="1"/>
          </p:nvPr>
        </p:nvSpPr>
        <p:spPr>
          <a:xfrm>
            <a:off x="719950" y="1150350"/>
            <a:ext cx="7704000" cy="2127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“No person in the United States shall, on the basis of sex, be excluded from participation in, be denied the benefits of, or be subjected to discrimination under any education program or activity receiving federal financial assistance.”</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81"/>
        <p:cNvGrpSpPr/>
        <p:nvPr/>
      </p:nvGrpSpPr>
      <p:grpSpPr>
        <a:xfrm>
          <a:off x="0" y="0"/>
          <a:ext cx="0" cy="0"/>
          <a:chOff x="0" y="0"/>
          <a:chExt cx="0" cy="0"/>
        </a:xfrm>
      </p:grpSpPr>
      <p:sp>
        <p:nvSpPr>
          <p:cNvPr id="382" name="Google Shape;382;p48"/>
          <p:cNvSpPr txBox="1">
            <a:spLocks noGrp="1"/>
          </p:cNvSpPr>
          <p:nvPr>
            <p:ph type="title"/>
          </p:nvPr>
        </p:nvSpPr>
        <p:spPr>
          <a:xfrm>
            <a:off x="720000" y="539998"/>
            <a:ext cx="7704000" cy="431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300">
                <a:highlight>
                  <a:srgbClr val="DF81CD"/>
                </a:highlight>
              </a:rPr>
              <a:t>What is Title IX and why doesn’t it prioritize healing?</a:t>
            </a:r>
            <a:endParaRPr sz="3100">
              <a:highlight>
                <a:srgbClr val="DF81CD"/>
              </a:highlight>
            </a:endParaRPr>
          </a:p>
        </p:txBody>
      </p:sp>
      <p:sp>
        <p:nvSpPr>
          <p:cNvPr id="383" name="Google Shape;383;p48"/>
          <p:cNvSpPr txBox="1">
            <a:spLocks noGrp="1"/>
          </p:cNvSpPr>
          <p:nvPr>
            <p:ph type="subTitle" idx="2"/>
          </p:nvPr>
        </p:nvSpPr>
        <p:spPr>
          <a:xfrm>
            <a:off x="720000" y="1189050"/>
            <a:ext cx="6698400" cy="190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Title IX is a federal law leading to procedural standards on university campuses. Title IX is a punitive system designed to address sexual and gender based violence through punishment. </a:t>
            </a:r>
            <a:endParaRPr sz="1900"/>
          </a:p>
        </p:txBody>
      </p:sp>
      <p:sp>
        <p:nvSpPr>
          <p:cNvPr id="384" name="Google Shape;384;p48"/>
          <p:cNvSpPr txBox="1"/>
          <p:nvPr/>
        </p:nvSpPr>
        <p:spPr>
          <a:xfrm>
            <a:off x="1936200" y="2824125"/>
            <a:ext cx="6487800" cy="1647000"/>
          </a:xfrm>
          <a:prstGeom prst="rect">
            <a:avLst/>
          </a:prstGeom>
          <a:noFill/>
          <a:ln>
            <a:noFill/>
          </a:ln>
        </p:spPr>
        <p:txBody>
          <a:bodyPr spcFirstLastPara="1" wrap="square" lIns="91425" tIns="91425" rIns="91425" bIns="91425" anchor="t" anchorCtr="0">
            <a:spAutoFit/>
          </a:bodyPr>
          <a:lstStyle/>
          <a:p>
            <a:pPr marL="0" lvl="0" indent="0" algn="r" rtl="0">
              <a:lnSpc>
                <a:spcPct val="100000"/>
              </a:lnSpc>
              <a:spcBef>
                <a:spcPts val="0"/>
              </a:spcBef>
              <a:spcAft>
                <a:spcPts val="1200"/>
              </a:spcAft>
              <a:buNone/>
            </a:pPr>
            <a:r>
              <a:rPr lang="en" sz="1900">
                <a:solidFill>
                  <a:schemeClr val="dk1"/>
                </a:solidFill>
                <a:highlight>
                  <a:srgbClr val="EEF158"/>
                </a:highlight>
                <a:latin typeface="Libre Baskerville"/>
                <a:ea typeface="Libre Baskerville"/>
                <a:cs typeface="Libre Baskerville"/>
                <a:sym typeface="Libre Baskerville"/>
              </a:rPr>
              <a:t>There is no mental health resource built into the Title IX process. The investigative process, interactions with Title IX investigators who are not trauma-informed, and other aspects of the process has lead to re-traumatizing survivors.</a:t>
            </a:r>
            <a:endParaRPr sz="1900">
              <a:solidFill>
                <a:schemeClr val="dk1"/>
              </a:solidFill>
              <a:highlight>
                <a:srgbClr val="EEF158"/>
              </a:highlight>
              <a:latin typeface="Libre Baskerville"/>
              <a:ea typeface="Libre Baskerville"/>
              <a:cs typeface="Libre Baskerville"/>
              <a:sym typeface="Libre Baskervill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88"/>
        <p:cNvGrpSpPr/>
        <p:nvPr/>
      </p:nvGrpSpPr>
      <p:grpSpPr>
        <a:xfrm>
          <a:off x="0" y="0"/>
          <a:ext cx="0" cy="0"/>
          <a:chOff x="0" y="0"/>
          <a:chExt cx="0" cy="0"/>
        </a:xfrm>
      </p:grpSpPr>
      <p:sp>
        <p:nvSpPr>
          <p:cNvPr id="389" name="Google Shape;389;p49"/>
          <p:cNvSpPr txBox="1">
            <a:spLocks noGrp="1"/>
          </p:cNvSpPr>
          <p:nvPr>
            <p:ph type="body" idx="1"/>
          </p:nvPr>
        </p:nvSpPr>
        <p:spPr>
          <a:xfrm>
            <a:off x="912450" y="1988775"/>
            <a:ext cx="4491600" cy="244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500">
                <a:solidFill>
                  <a:schemeClr val="dk1"/>
                </a:solidFill>
              </a:rPr>
              <a:t>Some resources are confidential (e.g. CARE), meaning that they will not share information provided to them or file a legal report. Other resources are non-confidential (Title IX, TAs), and are mandated to file a report, which may or may not turn into an investigation..</a:t>
            </a:r>
            <a:endParaRPr sz="1500">
              <a:solidFill>
                <a:schemeClr val="dk1"/>
              </a:solidFill>
            </a:endParaRPr>
          </a:p>
          <a:p>
            <a:pPr marL="0" lvl="0" indent="0" algn="l" rtl="0">
              <a:lnSpc>
                <a:spcPct val="115000"/>
              </a:lnSpc>
              <a:spcBef>
                <a:spcPts val="0"/>
              </a:spcBef>
              <a:spcAft>
                <a:spcPts val="0"/>
              </a:spcAft>
              <a:buNone/>
            </a:pPr>
            <a:endParaRPr sz="1500">
              <a:solidFill>
                <a:schemeClr val="dk1"/>
              </a:solidFill>
            </a:endParaRPr>
          </a:p>
          <a:p>
            <a:pPr marL="0" lvl="0" indent="0" algn="l" rtl="0">
              <a:lnSpc>
                <a:spcPct val="115000"/>
              </a:lnSpc>
              <a:spcBef>
                <a:spcPts val="0"/>
              </a:spcBef>
              <a:spcAft>
                <a:spcPts val="0"/>
              </a:spcAft>
              <a:buNone/>
            </a:pPr>
            <a:r>
              <a:rPr lang="en" sz="1500">
                <a:solidFill>
                  <a:schemeClr val="dk1"/>
                </a:solidFill>
                <a:highlight>
                  <a:srgbClr val="EEF158"/>
                </a:highlight>
              </a:rPr>
              <a:t>Title IX coordinators can decide to open investigations without survivors’ consent. </a:t>
            </a:r>
            <a:endParaRPr sz="1500">
              <a:solidFill>
                <a:schemeClr val="dk1"/>
              </a:solidFill>
              <a:highlight>
                <a:srgbClr val="EEF158"/>
              </a:highlight>
            </a:endParaRPr>
          </a:p>
        </p:txBody>
      </p:sp>
      <p:sp>
        <p:nvSpPr>
          <p:cNvPr id="390" name="Google Shape;390;p49"/>
          <p:cNvSpPr txBox="1">
            <a:spLocks noGrp="1"/>
          </p:cNvSpPr>
          <p:nvPr>
            <p:ph type="title"/>
          </p:nvPr>
        </p:nvSpPr>
        <p:spPr>
          <a:xfrm>
            <a:off x="912450" y="1235650"/>
            <a:ext cx="4059300" cy="43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Confidentiality </a:t>
            </a:r>
            <a:endParaRPr>
              <a:solidFill>
                <a:schemeClr val="dk1"/>
              </a:solidFill>
            </a:endParaRPr>
          </a:p>
        </p:txBody>
      </p:sp>
      <p:pic>
        <p:nvPicPr>
          <p:cNvPr id="391" name="Google Shape;391;p49"/>
          <p:cNvPicPr preferRelativeResize="0"/>
          <p:nvPr/>
        </p:nvPicPr>
        <p:blipFill rotWithShape="1">
          <a:blip r:embed="rId3">
            <a:alphaModFix/>
          </a:blip>
          <a:srcRect r="15931" b="16436"/>
          <a:stretch/>
        </p:blipFill>
        <p:spPr>
          <a:xfrm>
            <a:off x="5695208" y="1"/>
            <a:ext cx="3448792"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5"/>
        <p:cNvGrpSpPr/>
        <p:nvPr/>
      </p:nvGrpSpPr>
      <p:grpSpPr>
        <a:xfrm>
          <a:off x="0" y="0"/>
          <a:ext cx="0" cy="0"/>
          <a:chOff x="0" y="0"/>
          <a:chExt cx="0" cy="0"/>
        </a:xfrm>
      </p:grpSpPr>
      <p:sp>
        <p:nvSpPr>
          <p:cNvPr id="396" name="Google Shape;396;p50"/>
          <p:cNvSpPr/>
          <p:nvPr/>
        </p:nvSpPr>
        <p:spPr>
          <a:xfrm>
            <a:off x="720000" y="2197475"/>
            <a:ext cx="3715500" cy="22290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0"/>
          <p:cNvSpPr txBox="1">
            <a:spLocks noGrp="1"/>
          </p:cNvSpPr>
          <p:nvPr>
            <p:ph type="title" idx="8"/>
          </p:nvPr>
        </p:nvSpPr>
        <p:spPr>
          <a:xfrm>
            <a:off x="720000" y="397348"/>
            <a:ext cx="7704000" cy="4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Uc resources for survivors </a:t>
            </a:r>
            <a:endParaRPr/>
          </a:p>
        </p:txBody>
      </p:sp>
      <p:sp>
        <p:nvSpPr>
          <p:cNvPr id="398" name="Google Shape;398;p50"/>
          <p:cNvSpPr txBox="1">
            <a:spLocks noGrp="1"/>
          </p:cNvSpPr>
          <p:nvPr>
            <p:ph type="title" idx="2"/>
          </p:nvPr>
        </p:nvSpPr>
        <p:spPr>
          <a:xfrm>
            <a:off x="720000" y="2443175"/>
            <a:ext cx="3715500" cy="1737600"/>
          </a:xfrm>
          <a:prstGeom prst="rect">
            <a:avLst/>
          </a:prstGeom>
        </p:spPr>
        <p:txBody>
          <a:bodyPr spcFirstLastPara="1" wrap="square" lIns="91425" tIns="91425" rIns="91425" bIns="91425" anchor="b" anchorCtr="0">
            <a:noAutofit/>
          </a:bodyPr>
          <a:lstStyle/>
          <a:p>
            <a:pPr marL="457200" lvl="0" indent="-336550" algn="l" rtl="0">
              <a:spcBef>
                <a:spcPts val="0"/>
              </a:spcBef>
              <a:spcAft>
                <a:spcPts val="0"/>
              </a:spcAft>
              <a:buSzPts val="1700"/>
              <a:buChar char="●"/>
            </a:pPr>
            <a:r>
              <a:rPr lang="en" sz="1700" i="0"/>
              <a:t>Title IX</a:t>
            </a:r>
            <a:endParaRPr sz="1700" i="0"/>
          </a:p>
          <a:p>
            <a:pPr marL="457200" lvl="0" indent="-336550" algn="l" rtl="0">
              <a:spcBef>
                <a:spcPts val="0"/>
              </a:spcBef>
              <a:spcAft>
                <a:spcPts val="0"/>
              </a:spcAft>
              <a:buSzPts val="1700"/>
              <a:buChar char="●"/>
            </a:pPr>
            <a:r>
              <a:rPr lang="en" sz="1700" i="0"/>
              <a:t>LGBTQ Centers</a:t>
            </a:r>
            <a:endParaRPr sz="1700" i="0"/>
          </a:p>
          <a:p>
            <a:pPr marL="457200" lvl="0" indent="-336550" algn="l" rtl="0">
              <a:spcBef>
                <a:spcPts val="0"/>
              </a:spcBef>
              <a:spcAft>
                <a:spcPts val="0"/>
              </a:spcAft>
              <a:buSzPts val="1700"/>
              <a:buChar char="●"/>
            </a:pPr>
            <a:r>
              <a:rPr lang="en" sz="1700" i="0"/>
              <a:t>Student Health Centers</a:t>
            </a:r>
            <a:endParaRPr sz="1700" i="0"/>
          </a:p>
          <a:p>
            <a:pPr marL="457200" lvl="0" indent="-336550" algn="l" rtl="0">
              <a:spcBef>
                <a:spcPts val="0"/>
              </a:spcBef>
              <a:spcAft>
                <a:spcPts val="0"/>
              </a:spcAft>
              <a:buSzPts val="1700"/>
              <a:buChar char="●"/>
            </a:pPr>
            <a:r>
              <a:rPr lang="en" sz="1700" i="0"/>
              <a:t>Faculty and staff </a:t>
            </a:r>
            <a:endParaRPr sz="1700" i="0"/>
          </a:p>
          <a:p>
            <a:pPr marL="457200" lvl="0" indent="-336550" algn="l" rtl="0">
              <a:spcBef>
                <a:spcPts val="0"/>
              </a:spcBef>
              <a:spcAft>
                <a:spcPts val="0"/>
              </a:spcAft>
              <a:buSzPts val="1700"/>
              <a:buChar char="●"/>
            </a:pPr>
            <a:r>
              <a:rPr lang="en" sz="1700" i="0"/>
              <a:t>Teaching Assistants</a:t>
            </a:r>
            <a:endParaRPr sz="1700" i="0"/>
          </a:p>
          <a:p>
            <a:pPr marL="457200" lvl="0" indent="-336550" algn="l" rtl="0">
              <a:spcBef>
                <a:spcPts val="0"/>
              </a:spcBef>
              <a:spcAft>
                <a:spcPts val="0"/>
              </a:spcAft>
              <a:buSzPts val="1700"/>
              <a:buChar char="●"/>
            </a:pPr>
            <a:r>
              <a:rPr lang="en" sz="1700" i="0"/>
              <a:t>Sports Coaches</a:t>
            </a:r>
            <a:endParaRPr sz="1700" i="0"/>
          </a:p>
        </p:txBody>
      </p:sp>
      <p:graphicFrame>
        <p:nvGraphicFramePr>
          <p:cNvPr id="399" name="Google Shape;399;p50"/>
          <p:cNvGraphicFramePr/>
          <p:nvPr/>
        </p:nvGraphicFramePr>
        <p:xfrm>
          <a:off x="720000" y="1268400"/>
          <a:ext cx="3000000" cy="3000000"/>
        </p:xfrm>
        <a:graphic>
          <a:graphicData uri="http://schemas.openxmlformats.org/drawingml/2006/table">
            <a:tbl>
              <a:tblPr>
                <a:noFill/>
                <a:tableStyleId>{B2B8247D-12EF-49B2-ADE3-8A80FADDFF87}</a:tableStyleId>
              </a:tblPr>
              <a:tblGrid>
                <a:gridCol w="3852000">
                  <a:extLst>
                    <a:ext uri="{9D8B030D-6E8A-4147-A177-3AD203B41FA5}">
                      <a16:colId xmlns:a16="http://schemas.microsoft.com/office/drawing/2014/main" val="20000"/>
                    </a:ext>
                  </a:extLst>
                </a:gridCol>
                <a:gridCol w="3852000">
                  <a:extLst>
                    <a:ext uri="{9D8B030D-6E8A-4147-A177-3AD203B41FA5}">
                      <a16:colId xmlns:a16="http://schemas.microsoft.com/office/drawing/2014/main" val="20001"/>
                    </a:ext>
                  </a:extLst>
                </a:gridCol>
              </a:tblGrid>
              <a:tr h="735600">
                <a:tc>
                  <a:txBody>
                    <a:bodyPr/>
                    <a:lstStyle/>
                    <a:p>
                      <a:pPr marL="0" lvl="0" indent="0" algn="ctr" rtl="0">
                        <a:spcBef>
                          <a:spcPts val="0"/>
                        </a:spcBef>
                        <a:spcAft>
                          <a:spcPts val="0"/>
                        </a:spcAft>
                        <a:buNone/>
                      </a:pPr>
                      <a:r>
                        <a:rPr lang="en" sz="3500">
                          <a:solidFill>
                            <a:schemeClr val="dk1"/>
                          </a:solidFill>
                          <a:latin typeface="Bebas Neue"/>
                          <a:ea typeface="Bebas Neue"/>
                          <a:cs typeface="Bebas Neue"/>
                          <a:sym typeface="Bebas Neue"/>
                        </a:rPr>
                        <a:t>Non confidential </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500">
                          <a:solidFill>
                            <a:schemeClr val="dk1"/>
                          </a:solidFill>
                          <a:latin typeface="Bebas Neue"/>
                          <a:ea typeface="Bebas Neue"/>
                          <a:cs typeface="Bebas Neue"/>
                          <a:sym typeface="Bebas Neue"/>
                        </a:rPr>
                        <a:t>confidential </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0692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40692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40692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40692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40692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00" name="Google Shape;400;p50"/>
          <p:cNvSpPr/>
          <p:nvPr/>
        </p:nvSpPr>
        <p:spPr>
          <a:xfrm>
            <a:off x="4708525" y="2197475"/>
            <a:ext cx="3715500" cy="22290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0"/>
          <p:cNvSpPr txBox="1">
            <a:spLocks noGrp="1"/>
          </p:cNvSpPr>
          <p:nvPr>
            <p:ph type="title" idx="2"/>
          </p:nvPr>
        </p:nvSpPr>
        <p:spPr>
          <a:xfrm>
            <a:off x="4708525" y="2253575"/>
            <a:ext cx="3715500" cy="2116800"/>
          </a:xfrm>
          <a:prstGeom prst="rect">
            <a:avLst/>
          </a:prstGeom>
        </p:spPr>
        <p:txBody>
          <a:bodyPr spcFirstLastPara="1" wrap="square" lIns="91425" tIns="91425" rIns="91425" bIns="91425" anchor="b" anchorCtr="0">
            <a:noAutofit/>
          </a:bodyPr>
          <a:lstStyle/>
          <a:p>
            <a:pPr marL="457200" lvl="0" indent="-336550" algn="l" rtl="0">
              <a:lnSpc>
                <a:spcPct val="100000"/>
              </a:lnSpc>
              <a:spcBef>
                <a:spcPts val="0"/>
              </a:spcBef>
              <a:spcAft>
                <a:spcPts val="0"/>
              </a:spcAft>
              <a:buSzPts val="1700"/>
              <a:buChar char="●"/>
            </a:pPr>
            <a:r>
              <a:rPr lang="en" sz="1700" i="0"/>
              <a:t>Campus Assault Resources and Education (CARE)</a:t>
            </a:r>
            <a:endParaRPr sz="1700" i="0"/>
          </a:p>
          <a:p>
            <a:pPr marL="457200" lvl="0" indent="-336550" algn="l" rtl="0">
              <a:lnSpc>
                <a:spcPct val="100000"/>
              </a:lnSpc>
              <a:spcBef>
                <a:spcPts val="0"/>
              </a:spcBef>
              <a:spcAft>
                <a:spcPts val="0"/>
              </a:spcAft>
              <a:buSzPts val="1700"/>
              <a:buChar char="●"/>
            </a:pPr>
            <a:r>
              <a:rPr lang="en" sz="1700" i="0"/>
              <a:t>Counseling and Psychological Services (CAPS)</a:t>
            </a:r>
            <a:endParaRPr sz="1700" i="0"/>
          </a:p>
          <a:p>
            <a:pPr marL="457200" lvl="0" indent="-336550" algn="l" rtl="0">
              <a:lnSpc>
                <a:spcPct val="100000"/>
              </a:lnSpc>
              <a:spcBef>
                <a:spcPts val="0"/>
              </a:spcBef>
              <a:spcAft>
                <a:spcPts val="0"/>
              </a:spcAft>
              <a:buSzPts val="1700"/>
              <a:buChar char="●"/>
            </a:pPr>
            <a:r>
              <a:rPr lang="en" sz="1700" i="0"/>
              <a:t>Office of Ombuds Services</a:t>
            </a:r>
            <a:endParaRPr sz="1700" i="0"/>
          </a:p>
          <a:p>
            <a:pPr marL="457200" lvl="0" indent="-336550" algn="l" rtl="0">
              <a:lnSpc>
                <a:spcPct val="100000"/>
              </a:lnSpc>
              <a:spcBef>
                <a:spcPts val="0"/>
              </a:spcBef>
              <a:spcAft>
                <a:spcPts val="0"/>
              </a:spcAft>
              <a:buSzPts val="1700"/>
              <a:buChar char="●"/>
            </a:pPr>
            <a:r>
              <a:rPr lang="en" sz="1700" i="0"/>
              <a:t>Student Legal Services</a:t>
            </a:r>
            <a:endParaRPr sz="1700" i="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05"/>
        <p:cNvGrpSpPr/>
        <p:nvPr/>
      </p:nvGrpSpPr>
      <p:grpSpPr>
        <a:xfrm>
          <a:off x="0" y="0"/>
          <a:ext cx="0" cy="0"/>
          <a:chOff x="0" y="0"/>
          <a:chExt cx="0" cy="0"/>
        </a:xfrm>
      </p:grpSpPr>
      <p:sp>
        <p:nvSpPr>
          <p:cNvPr id="406" name="Google Shape;406;p51"/>
          <p:cNvSpPr txBox="1">
            <a:spLocks noGrp="1"/>
          </p:cNvSpPr>
          <p:nvPr>
            <p:ph type="subTitle" idx="1"/>
          </p:nvPr>
        </p:nvSpPr>
        <p:spPr>
          <a:xfrm>
            <a:off x="720000" y="1729123"/>
            <a:ext cx="4237800" cy="519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Shifting frontline care from punitive systems (Title IX, UCPD) to healing-centered resources (CAPS, CARE)</a:t>
            </a:r>
            <a:endParaRPr sz="1400"/>
          </a:p>
        </p:txBody>
      </p:sp>
      <p:sp>
        <p:nvSpPr>
          <p:cNvPr id="407" name="Google Shape;407;p51"/>
          <p:cNvSpPr txBox="1">
            <a:spLocks noGrp="1"/>
          </p:cNvSpPr>
          <p:nvPr>
            <p:ph type="subTitle" idx="3"/>
          </p:nvPr>
        </p:nvSpPr>
        <p:spPr>
          <a:xfrm>
            <a:off x="720000" y="2831226"/>
            <a:ext cx="4237800" cy="6192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sz="1400"/>
              <a:t>Individualized resources for each person’s unique journey</a:t>
            </a:r>
            <a:endParaRPr sz="1400"/>
          </a:p>
        </p:txBody>
      </p:sp>
      <p:sp>
        <p:nvSpPr>
          <p:cNvPr id="408" name="Google Shape;408;p51"/>
          <p:cNvSpPr txBox="1">
            <a:spLocks noGrp="1"/>
          </p:cNvSpPr>
          <p:nvPr>
            <p:ph type="subTitle" idx="5"/>
          </p:nvPr>
        </p:nvSpPr>
        <p:spPr>
          <a:xfrm>
            <a:off x="720000" y="3632525"/>
            <a:ext cx="4237800" cy="8295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sz="1400"/>
              <a:t>Resources reflecting and tailored to student’s social identities (gender, sexuality, race/ethnicity, international student, etc)</a:t>
            </a:r>
            <a:endParaRPr sz="1400"/>
          </a:p>
          <a:p>
            <a:pPr marL="0" lvl="0" indent="0" algn="l" rtl="0">
              <a:lnSpc>
                <a:spcPct val="115000"/>
              </a:lnSpc>
              <a:spcBef>
                <a:spcPts val="0"/>
              </a:spcBef>
              <a:spcAft>
                <a:spcPts val="0"/>
              </a:spcAft>
              <a:buNone/>
            </a:pPr>
            <a:endParaRPr sz="1400"/>
          </a:p>
          <a:p>
            <a:pPr marL="0" lvl="0" indent="0" algn="l" rtl="0">
              <a:spcBef>
                <a:spcPts val="0"/>
              </a:spcBef>
              <a:spcAft>
                <a:spcPts val="0"/>
              </a:spcAft>
              <a:buNone/>
            </a:pPr>
            <a:endParaRPr sz="1400"/>
          </a:p>
        </p:txBody>
      </p:sp>
      <p:pic>
        <p:nvPicPr>
          <p:cNvPr id="409" name="Google Shape;409;p51"/>
          <p:cNvPicPr preferRelativeResize="0"/>
          <p:nvPr/>
        </p:nvPicPr>
        <p:blipFill>
          <a:blip r:embed="rId3">
            <a:alphaModFix/>
          </a:blip>
          <a:stretch>
            <a:fillRect/>
          </a:stretch>
        </p:blipFill>
        <p:spPr>
          <a:xfrm>
            <a:off x="5715845" y="24550"/>
            <a:ext cx="3428157" cy="5143501"/>
          </a:xfrm>
          <a:prstGeom prst="rect">
            <a:avLst/>
          </a:prstGeom>
          <a:noFill/>
          <a:ln>
            <a:noFill/>
          </a:ln>
        </p:spPr>
      </p:pic>
      <p:sp>
        <p:nvSpPr>
          <p:cNvPr id="410" name="Google Shape;410;p51"/>
          <p:cNvSpPr txBox="1">
            <a:spLocks noGrp="1"/>
          </p:cNvSpPr>
          <p:nvPr>
            <p:ph type="title" idx="6"/>
          </p:nvPr>
        </p:nvSpPr>
        <p:spPr>
          <a:xfrm>
            <a:off x="689475" y="287275"/>
            <a:ext cx="7429200" cy="9405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200">
                <a:solidFill>
                  <a:schemeClr val="dk1"/>
                </a:solidFill>
                <a:highlight>
                  <a:srgbClr val="EEF158"/>
                </a:highlight>
              </a:rPr>
              <a:t>Surviving vs Healing: What might a new paradigm of survivor-centered resources look like?</a:t>
            </a:r>
            <a:endParaRPr sz="3200">
              <a:solidFill>
                <a:schemeClr val="dk1"/>
              </a:solidFill>
              <a:highlight>
                <a:srgbClr val="EEF158"/>
              </a:highligh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nder Equality in Company Project Proposal By Slidesgo">
  <a:themeElements>
    <a:clrScheme name="Simple Light">
      <a:dk1>
        <a:srgbClr val="212121"/>
      </a:dk1>
      <a:lt1>
        <a:srgbClr val="DF81CD"/>
      </a:lt1>
      <a:dk2>
        <a:srgbClr val="8DF2FA"/>
      </a:dk2>
      <a:lt2>
        <a:srgbClr val="F5F5F5"/>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1599</Words>
  <Application>Microsoft Macintosh PowerPoint</Application>
  <PresentationFormat>On-screen Show (16:9)</PresentationFormat>
  <Paragraphs>145</Paragraphs>
  <Slides>27</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Bebas Neue</vt:lpstr>
      <vt:lpstr>Times New Roman</vt:lpstr>
      <vt:lpstr>Libre Baskerville</vt:lpstr>
      <vt:lpstr>Open Sans</vt:lpstr>
      <vt:lpstr>Simple Light</vt:lpstr>
      <vt:lpstr>Gender Equality in Company Project Proposal By Slidesgo</vt:lpstr>
      <vt:lpstr>From Surviving to Healing Survivors + Allies Teach-In</vt:lpstr>
      <vt:lpstr>Overview</vt:lpstr>
      <vt:lpstr>Who is Survivors + Allies?</vt:lpstr>
      <vt:lpstr>STudy Origins</vt:lpstr>
      <vt:lpstr> preamble to Title IX of the  Education Amendments of 1972 </vt:lpstr>
      <vt:lpstr>What is Title IX and why doesn’t it prioritize healing?</vt:lpstr>
      <vt:lpstr>Confidentiality </vt:lpstr>
      <vt:lpstr>Uc resources for survivors </vt:lpstr>
      <vt:lpstr>Surviving vs Healing: What might a new paradigm of survivor-centered resources look like?</vt:lpstr>
      <vt:lpstr>Demand 1: Increase CARE Funding</vt:lpstr>
      <vt:lpstr>Demand 1: Increase CARE Funding</vt:lpstr>
      <vt:lpstr>83%</vt:lpstr>
      <vt:lpstr>Experiences with care</vt:lpstr>
      <vt:lpstr>Demand 2: increase caps therapists and number of CAPS appointments in an academic year</vt:lpstr>
      <vt:lpstr>Demand 2: increase caps therapists and number of CAPS appointments in an academic year</vt:lpstr>
      <vt:lpstr>Demand 2a: hire therapists who share identities with marginalized student groups</vt:lpstr>
      <vt:lpstr>“I've been looking for a support group focused on QTBIPOC women/femmes who are survivors of sexual abuse, assault, and gender-based violence”  - UC Santa Cruz student</vt:lpstr>
      <vt:lpstr>Demand 4: improve trainings and communications to clarify that all students are covered by title ix </vt:lpstr>
      <vt:lpstr>— UcLA international student</vt:lpstr>
      <vt:lpstr>Demand 4A: improve trainings and communications to clarify confidentiality</vt:lpstr>
      <vt:lpstr>Student perspectives on the title ix training</vt:lpstr>
      <vt:lpstr>Demand 5: remove ucpd as a frontline resource for survivors  </vt:lpstr>
      <vt:lpstr>Feedback on the police</vt:lpstr>
      <vt:lpstr>summary</vt:lpstr>
      <vt:lpstr>What’s next for survivors + Allies</vt:lpstr>
      <vt:lpstr>Use our syllabi statement (on UC Speaks Up website) Support other organizations doing this work  Bruin Consent Coalition, UC Speaks Up study, Center for the Study of Women, UC Global Health Institute Sign our demand letter to Title IX to stop collecting sensitive data on survivors through Title IX trainings</vt:lpstr>
      <vt:lpstr>Group discussion: how do we get to a new paradigm of survivor-centered healing?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Surviving to Healing Survivors + Allies Teach-In</dc:title>
  <cp:lastModifiedBy>Sara Wilf</cp:lastModifiedBy>
  <cp:revision>1</cp:revision>
  <dcterms:modified xsi:type="dcterms:W3CDTF">2023-05-10T00:55:45Z</dcterms:modified>
</cp:coreProperties>
</file>